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9" autoAdjust="0"/>
    <p:restoredTop sz="94660"/>
  </p:normalViewPr>
  <p:slideViewPr>
    <p:cSldViewPr snapToGrid="0">
      <p:cViewPr varScale="1">
        <p:scale>
          <a:sx n="89" d="100"/>
          <a:sy n="89" d="100"/>
        </p:scale>
        <p:origin x="235"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B20C19-2FDC-4CCB-91F5-4DFD835881C6}"/>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ja-JP" altLang="en-US"/>
          </a:p>
        </p:txBody>
      </p:sp>
      <p:sp>
        <p:nvSpPr>
          <p:cNvPr id="3" name="副标题 2">
            <a:extLst>
              <a:ext uri="{FF2B5EF4-FFF2-40B4-BE49-F238E27FC236}">
                <a16:creationId xmlns:a16="http://schemas.microsoft.com/office/drawing/2014/main" id="{C22D23F0-06ED-4605-869E-29411A508B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ja-JP" altLang="en-US"/>
          </a:p>
        </p:txBody>
      </p:sp>
      <p:sp>
        <p:nvSpPr>
          <p:cNvPr id="4" name="日期占位符 3">
            <a:extLst>
              <a:ext uri="{FF2B5EF4-FFF2-40B4-BE49-F238E27FC236}">
                <a16:creationId xmlns:a16="http://schemas.microsoft.com/office/drawing/2014/main" id="{25BAC1BD-8F61-4B40-8B0F-857759878AD2}"/>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5" name="页脚占位符 4">
            <a:extLst>
              <a:ext uri="{FF2B5EF4-FFF2-40B4-BE49-F238E27FC236}">
                <a16:creationId xmlns:a16="http://schemas.microsoft.com/office/drawing/2014/main" id="{F4C93FB1-6644-40D0-8A41-838B68E5B810}"/>
              </a:ext>
            </a:extLst>
          </p:cNvPr>
          <p:cNvSpPr>
            <a:spLocks noGrp="1"/>
          </p:cNvSpPr>
          <p:nvPr>
            <p:ph type="ftr" sz="quarter" idx="11"/>
          </p:nvPr>
        </p:nvSpPr>
        <p:spPr/>
        <p:txBody>
          <a:bodyPr/>
          <a:lstStyle/>
          <a:p>
            <a:endParaRPr kumimoji="1" lang="ja-JP" altLang="en-US"/>
          </a:p>
        </p:txBody>
      </p:sp>
      <p:sp>
        <p:nvSpPr>
          <p:cNvPr id="6" name="灯片编号占位符 5">
            <a:extLst>
              <a:ext uri="{FF2B5EF4-FFF2-40B4-BE49-F238E27FC236}">
                <a16:creationId xmlns:a16="http://schemas.microsoft.com/office/drawing/2014/main" id="{513D43AC-EBCF-4FEA-A94A-E47B2D21ADA3}"/>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3056051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50F401-8281-4792-80BB-E5574A7A0A28}"/>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内容占位符 2">
            <a:extLst>
              <a:ext uri="{FF2B5EF4-FFF2-40B4-BE49-F238E27FC236}">
                <a16:creationId xmlns:a16="http://schemas.microsoft.com/office/drawing/2014/main" id="{03F03C1D-F51E-4393-80F7-B7B76B5A70C2}"/>
              </a:ext>
            </a:extLst>
          </p:cNvPr>
          <p:cNvSpPr>
            <a:spLocks noGrp="1"/>
          </p:cNvSpPr>
          <p:nvPr>
            <p:ph idx="1"/>
          </p:nvPr>
        </p:nvSpPr>
        <p:spPr/>
        <p:txBody>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4" name="日期占位符 3">
            <a:extLst>
              <a:ext uri="{FF2B5EF4-FFF2-40B4-BE49-F238E27FC236}">
                <a16:creationId xmlns:a16="http://schemas.microsoft.com/office/drawing/2014/main" id="{9E3A38C7-1E1E-4FFE-9F47-790F1076B736}"/>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5" name="页脚占位符 4">
            <a:extLst>
              <a:ext uri="{FF2B5EF4-FFF2-40B4-BE49-F238E27FC236}">
                <a16:creationId xmlns:a16="http://schemas.microsoft.com/office/drawing/2014/main" id="{11BF02DC-84CB-4BF1-9ADA-76A1F237185B}"/>
              </a:ext>
            </a:extLst>
          </p:cNvPr>
          <p:cNvSpPr>
            <a:spLocks noGrp="1"/>
          </p:cNvSpPr>
          <p:nvPr>
            <p:ph type="ftr" sz="quarter" idx="11"/>
          </p:nvPr>
        </p:nvSpPr>
        <p:spPr/>
        <p:txBody>
          <a:bodyPr/>
          <a:lstStyle/>
          <a:p>
            <a:endParaRPr kumimoji="1" lang="ja-JP" altLang="en-US"/>
          </a:p>
        </p:txBody>
      </p:sp>
      <p:sp>
        <p:nvSpPr>
          <p:cNvPr id="6" name="灯片编号占位符 5">
            <a:extLst>
              <a:ext uri="{FF2B5EF4-FFF2-40B4-BE49-F238E27FC236}">
                <a16:creationId xmlns:a16="http://schemas.microsoft.com/office/drawing/2014/main" id="{6F7BF010-4599-4377-ADE2-52874B81BAF3}"/>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4068195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5B2D66-A896-4A6D-B107-399899A0C831}"/>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ja-JP" altLang="en-US"/>
          </a:p>
        </p:txBody>
      </p:sp>
      <p:sp>
        <p:nvSpPr>
          <p:cNvPr id="3" name="文本占位符 2">
            <a:extLst>
              <a:ext uri="{FF2B5EF4-FFF2-40B4-BE49-F238E27FC236}">
                <a16:creationId xmlns:a16="http://schemas.microsoft.com/office/drawing/2014/main" id="{C365662C-E156-4D13-9D12-8A265C86FD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编辑母版文本样式</a:t>
            </a:r>
          </a:p>
        </p:txBody>
      </p:sp>
      <p:sp>
        <p:nvSpPr>
          <p:cNvPr id="4" name="日期占位符 3">
            <a:extLst>
              <a:ext uri="{FF2B5EF4-FFF2-40B4-BE49-F238E27FC236}">
                <a16:creationId xmlns:a16="http://schemas.microsoft.com/office/drawing/2014/main" id="{E7F96A62-10FD-47FD-9904-88FF40988D23}"/>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5" name="页脚占位符 4">
            <a:extLst>
              <a:ext uri="{FF2B5EF4-FFF2-40B4-BE49-F238E27FC236}">
                <a16:creationId xmlns:a16="http://schemas.microsoft.com/office/drawing/2014/main" id="{C6E42B82-FA42-4A08-B2BB-711517476949}"/>
              </a:ext>
            </a:extLst>
          </p:cNvPr>
          <p:cNvSpPr>
            <a:spLocks noGrp="1"/>
          </p:cNvSpPr>
          <p:nvPr>
            <p:ph type="ftr" sz="quarter" idx="11"/>
          </p:nvPr>
        </p:nvSpPr>
        <p:spPr/>
        <p:txBody>
          <a:bodyPr/>
          <a:lstStyle/>
          <a:p>
            <a:endParaRPr kumimoji="1" lang="ja-JP" altLang="en-US"/>
          </a:p>
        </p:txBody>
      </p:sp>
      <p:sp>
        <p:nvSpPr>
          <p:cNvPr id="6" name="灯片编号占位符 5">
            <a:extLst>
              <a:ext uri="{FF2B5EF4-FFF2-40B4-BE49-F238E27FC236}">
                <a16:creationId xmlns:a16="http://schemas.microsoft.com/office/drawing/2014/main" id="{9C0EF9C2-7736-4895-84BD-CCA8B28F4F5C}"/>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340373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2AD5E3-C2EC-4DDC-98BB-AAB8626C9389}"/>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内容占位符 2">
            <a:extLst>
              <a:ext uri="{FF2B5EF4-FFF2-40B4-BE49-F238E27FC236}">
                <a16:creationId xmlns:a16="http://schemas.microsoft.com/office/drawing/2014/main" id="{75673439-1B5D-4593-8A0B-F8B7C9E6DD60}"/>
              </a:ext>
            </a:extLst>
          </p:cNvPr>
          <p:cNvSpPr>
            <a:spLocks noGrp="1"/>
          </p:cNvSpPr>
          <p:nvPr>
            <p:ph sz="half" idx="1"/>
          </p:nvPr>
        </p:nvSpPr>
        <p:spPr>
          <a:xfrm>
            <a:off x="838200" y="1825625"/>
            <a:ext cx="5181600" cy="4351338"/>
          </a:xfrm>
        </p:spPr>
        <p:txBody>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4" name="内容占位符 3">
            <a:extLst>
              <a:ext uri="{FF2B5EF4-FFF2-40B4-BE49-F238E27FC236}">
                <a16:creationId xmlns:a16="http://schemas.microsoft.com/office/drawing/2014/main" id="{FCDA23BD-78E3-41E8-835C-88507598E32D}"/>
              </a:ext>
            </a:extLst>
          </p:cNvPr>
          <p:cNvSpPr>
            <a:spLocks noGrp="1"/>
          </p:cNvSpPr>
          <p:nvPr>
            <p:ph sz="half" idx="2"/>
          </p:nvPr>
        </p:nvSpPr>
        <p:spPr>
          <a:xfrm>
            <a:off x="6172200" y="1825625"/>
            <a:ext cx="5181600" cy="4351338"/>
          </a:xfrm>
        </p:spPr>
        <p:txBody>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5" name="日期占位符 4">
            <a:extLst>
              <a:ext uri="{FF2B5EF4-FFF2-40B4-BE49-F238E27FC236}">
                <a16:creationId xmlns:a16="http://schemas.microsoft.com/office/drawing/2014/main" id="{7EA4553B-1DA0-4701-AB74-40783A526166}"/>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6" name="页脚占位符 5">
            <a:extLst>
              <a:ext uri="{FF2B5EF4-FFF2-40B4-BE49-F238E27FC236}">
                <a16:creationId xmlns:a16="http://schemas.microsoft.com/office/drawing/2014/main" id="{4459E331-5AA2-4E3E-8962-6EB85470D544}"/>
              </a:ext>
            </a:extLst>
          </p:cNvPr>
          <p:cNvSpPr>
            <a:spLocks noGrp="1"/>
          </p:cNvSpPr>
          <p:nvPr>
            <p:ph type="ftr" sz="quarter" idx="11"/>
          </p:nvPr>
        </p:nvSpPr>
        <p:spPr/>
        <p:txBody>
          <a:bodyPr/>
          <a:lstStyle/>
          <a:p>
            <a:endParaRPr kumimoji="1" lang="ja-JP" altLang="en-US"/>
          </a:p>
        </p:txBody>
      </p:sp>
      <p:sp>
        <p:nvSpPr>
          <p:cNvPr id="7" name="灯片编号占位符 6">
            <a:extLst>
              <a:ext uri="{FF2B5EF4-FFF2-40B4-BE49-F238E27FC236}">
                <a16:creationId xmlns:a16="http://schemas.microsoft.com/office/drawing/2014/main" id="{4473BA92-A73E-4AA8-8ECD-ABA8D1B38FA1}"/>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295120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BC27FA-BEFB-49DD-96D2-B1624A7AFBB2}"/>
              </a:ext>
            </a:extLst>
          </p:cNvPr>
          <p:cNvSpPr>
            <a:spLocks noGrp="1"/>
          </p:cNvSpPr>
          <p:nvPr>
            <p:ph type="title"/>
          </p:nvPr>
        </p:nvSpPr>
        <p:spPr>
          <a:xfrm>
            <a:off x="839788" y="365125"/>
            <a:ext cx="10515600" cy="1325563"/>
          </a:xfrm>
        </p:spPr>
        <p:txBody>
          <a:bodyPr/>
          <a:lstStyle/>
          <a:p>
            <a:r>
              <a:rPr kumimoji="1" lang="zh-CN" altLang="en-US"/>
              <a:t>单击此处编辑母版标题样式</a:t>
            </a:r>
            <a:endParaRPr kumimoji="1" lang="ja-JP" altLang="en-US"/>
          </a:p>
        </p:txBody>
      </p:sp>
      <p:sp>
        <p:nvSpPr>
          <p:cNvPr id="3" name="文本占位符 2">
            <a:extLst>
              <a:ext uri="{FF2B5EF4-FFF2-40B4-BE49-F238E27FC236}">
                <a16:creationId xmlns:a16="http://schemas.microsoft.com/office/drawing/2014/main" id="{499689EC-977A-4E3F-A4E3-5D93E3AB7B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编辑母版文本样式</a:t>
            </a:r>
          </a:p>
        </p:txBody>
      </p:sp>
      <p:sp>
        <p:nvSpPr>
          <p:cNvPr id="4" name="内容占位符 3">
            <a:extLst>
              <a:ext uri="{FF2B5EF4-FFF2-40B4-BE49-F238E27FC236}">
                <a16:creationId xmlns:a16="http://schemas.microsoft.com/office/drawing/2014/main" id="{A1D98AF1-2C00-41A7-81AE-846823D9C61D}"/>
              </a:ext>
            </a:extLst>
          </p:cNvPr>
          <p:cNvSpPr>
            <a:spLocks noGrp="1"/>
          </p:cNvSpPr>
          <p:nvPr>
            <p:ph sz="half" idx="2"/>
          </p:nvPr>
        </p:nvSpPr>
        <p:spPr>
          <a:xfrm>
            <a:off x="839788" y="2505075"/>
            <a:ext cx="5157787" cy="3684588"/>
          </a:xfrm>
        </p:spPr>
        <p:txBody>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5" name="文本占位符 4">
            <a:extLst>
              <a:ext uri="{FF2B5EF4-FFF2-40B4-BE49-F238E27FC236}">
                <a16:creationId xmlns:a16="http://schemas.microsoft.com/office/drawing/2014/main" id="{1C09BC0C-ECD0-44E7-B299-CA99C534A5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编辑母版文本样式</a:t>
            </a:r>
          </a:p>
        </p:txBody>
      </p:sp>
      <p:sp>
        <p:nvSpPr>
          <p:cNvPr id="6" name="内容占位符 5">
            <a:extLst>
              <a:ext uri="{FF2B5EF4-FFF2-40B4-BE49-F238E27FC236}">
                <a16:creationId xmlns:a16="http://schemas.microsoft.com/office/drawing/2014/main" id="{D918CE41-0500-4557-82F6-5380EDDDA103}"/>
              </a:ext>
            </a:extLst>
          </p:cNvPr>
          <p:cNvSpPr>
            <a:spLocks noGrp="1"/>
          </p:cNvSpPr>
          <p:nvPr>
            <p:ph sz="quarter" idx="4"/>
          </p:nvPr>
        </p:nvSpPr>
        <p:spPr>
          <a:xfrm>
            <a:off x="6172200" y="2505075"/>
            <a:ext cx="5183188" cy="3684588"/>
          </a:xfrm>
        </p:spPr>
        <p:txBody>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7" name="日期占位符 6">
            <a:extLst>
              <a:ext uri="{FF2B5EF4-FFF2-40B4-BE49-F238E27FC236}">
                <a16:creationId xmlns:a16="http://schemas.microsoft.com/office/drawing/2014/main" id="{9C9757C6-3211-4D69-8C7A-F146EB2AD2CA}"/>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8" name="页脚占位符 7">
            <a:extLst>
              <a:ext uri="{FF2B5EF4-FFF2-40B4-BE49-F238E27FC236}">
                <a16:creationId xmlns:a16="http://schemas.microsoft.com/office/drawing/2014/main" id="{72285739-5CCB-4A28-AB99-1CEC7EB2B591}"/>
              </a:ext>
            </a:extLst>
          </p:cNvPr>
          <p:cNvSpPr>
            <a:spLocks noGrp="1"/>
          </p:cNvSpPr>
          <p:nvPr>
            <p:ph type="ftr" sz="quarter" idx="11"/>
          </p:nvPr>
        </p:nvSpPr>
        <p:spPr/>
        <p:txBody>
          <a:bodyPr/>
          <a:lstStyle/>
          <a:p>
            <a:endParaRPr kumimoji="1" lang="ja-JP" altLang="en-US"/>
          </a:p>
        </p:txBody>
      </p:sp>
      <p:sp>
        <p:nvSpPr>
          <p:cNvPr id="9" name="灯片编号占位符 8">
            <a:extLst>
              <a:ext uri="{FF2B5EF4-FFF2-40B4-BE49-F238E27FC236}">
                <a16:creationId xmlns:a16="http://schemas.microsoft.com/office/drawing/2014/main" id="{D2841157-89AA-403D-8243-6ACB16573F42}"/>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3999770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97DB68-F4EE-4B25-95EF-56FDF541899A}"/>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日期占位符 2">
            <a:extLst>
              <a:ext uri="{FF2B5EF4-FFF2-40B4-BE49-F238E27FC236}">
                <a16:creationId xmlns:a16="http://schemas.microsoft.com/office/drawing/2014/main" id="{812529DB-8B3C-4850-8EBF-B51AB8756F48}"/>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4" name="页脚占位符 3">
            <a:extLst>
              <a:ext uri="{FF2B5EF4-FFF2-40B4-BE49-F238E27FC236}">
                <a16:creationId xmlns:a16="http://schemas.microsoft.com/office/drawing/2014/main" id="{101936FE-8E6B-40A5-985B-5B393A1FC171}"/>
              </a:ext>
            </a:extLst>
          </p:cNvPr>
          <p:cNvSpPr>
            <a:spLocks noGrp="1"/>
          </p:cNvSpPr>
          <p:nvPr>
            <p:ph type="ftr" sz="quarter" idx="11"/>
          </p:nvPr>
        </p:nvSpPr>
        <p:spPr/>
        <p:txBody>
          <a:bodyPr/>
          <a:lstStyle/>
          <a:p>
            <a:endParaRPr kumimoji="1" lang="ja-JP" altLang="en-US"/>
          </a:p>
        </p:txBody>
      </p:sp>
      <p:sp>
        <p:nvSpPr>
          <p:cNvPr id="5" name="灯片编号占位符 4">
            <a:extLst>
              <a:ext uri="{FF2B5EF4-FFF2-40B4-BE49-F238E27FC236}">
                <a16:creationId xmlns:a16="http://schemas.microsoft.com/office/drawing/2014/main" id="{D995B3AC-C7CC-436B-A240-83600B25E6D7}"/>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1873200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E152FCE-4ED2-4CB0-AA98-DEFFD56BFDEA}"/>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3" name="页脚占位符 2">
            <a:extLst>
              <a:ext uri="{FF2B5EF4-FFF2-40B4-BE49-F238E27FC236}">
                <a16:creationId xmlns:a16="http://schemas.microsoft.com/office/drawing/2014/main" id="{4BD5A154-3B3B-4CD0-B15E-B9B5FFEA5BDB}"/>
              </a:ext>
            </a:extLst>
          </p:cNvPr>
          <p:cNvSpPr>
            <a:spLocks noGrp="1"/>
          </p:cNvSpPr>
          <p:nvPr>
            <p:ph type="ftr" sz="quarter" idx="11"/>
          </p:nvPr>
        </p:nvSpPr>
        <p:spPr/>
        <p:txBody>
          <a:bodyPr/>
          <a:lstStyle/>
          <a:p>
            <a:endParaRPr kumimoji="1" lang="ja-JP" altLang="en-US"/>
          </a:p>
        </p:txBody>
      </p:sp>
      <p:sp>
        <p:nvSpPr>
          <p:cNvPr id="4" name="灯片编号占位符 3">
            <a:extLst>
              <a:ext uri="{FF2B5EF4-FFF2-40B4-BE49-F238E27FC236}">
                <a16:creationId xmlns:a16="http://schemas.microsoft.com/office/drawing/2014/main" id="{70884494-D58B-468B-8457-B4877EB465CC}"/>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1840684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F0B394-7FC5-40F7-9808-38EDD091E74F}"/>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ja-JP" altLang="en-US"/>
          </a:p>
        </p:txBody>
      </p:sp>
      <p:sp>
        <p:nvSpPr>
          <p:cNvPr id="3" name="内容占位符 2">
            <a:extLst>
              <a:ext uri="{FF2B5EF4-FFF2-40B4-BE49-F238E27FC236}">
                <a16:creationId xmlns:a16="http://schemas.microsoft.com/office/drawing/2014/main" id="{105AF333-C7E6-4371-8C35-775F00F5BE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4" name="文本占位符 3">
            <a:extLst>
              <a:ext uri="{FF2B5EF4-FFF2-40B4-BE49-F238E27FC236}">
                <a16:creationId xmlns:a16="http://schemas.microsoft.com/office/drawing/2014/main" id="{75F7E1C3-4645-4BF8-BC7F-57AD0EFA69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编辑母版文本样式</a:t>
            </a:r>
          </a:p>
        </p:txBody>
      </p:sp>
      <p:sp>
        <p:nvSpPr>
          <p:cNvPr id="5" name="日期占位符 4">
            <a:extLst>
              <a:ext uri="{FF2B5EF4-FFF2-40B4-BE49-F238E27FC236}">
                <a16:creationId xmlns:a16="http://schemas.microsoft.com/office/drawing/2014/main" id="{ED62DF7E-DEE3-409B-BD78-321DA444DD61}"/>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6" name="页脚占位符 5">
            <a:extLst>
              <a:ext uri="{FF2B5EF4-FFF2-40B4-BE49-F238E27FC236}">
                <a16:creationId xmlns:a16="http://schemas.microsoft.com/office/drawing/2014/main" id="{41EA66F7-3770-4891-91AE-2225FE4AE851}"/>
              </a:ext>
            </a:extLst>
          </p:cNvPr>
          <p:cNvSpPr>
            <a:spLocks noGrp="1"/>
          </p:cNvSpPr>
          <p:nvPr>
            <p:ph type="ftr" sz="quarter" idx="11"/>
          </p:nvPr>
        </p:nvSpPr>
        <p:spPr/>
        <p:txBody>
          <a:bodyPr/>
          <a:lstStyle/>
          <a:p>
            <a:endParaRPr kumimoji="1" lang="ja-JP" altLang="en-US"/>
          </a:p>
        </p:txBody>
      </p:sp>
      <p:sp>
        <p:nvSpPr>
          <p:cNvPr id="7" name="灯片编号占位符 6">
            <a:extLst>
              <a:ext uri="{FF2B5EF4-FFF2-40B4-BE49-F238E27FC236}">
                <a16:creationId xmlns:a16="http://schemas.microsoft.com/office/drawing/2014/main" id="{ED747B31-7B0B-42FB-A300-0AED4B3E8FD5}"/>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4095104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6AC724-754B-4486-B08A-EADB45395B3E}"/>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ja-JP" altLang="en-US"/>
          </a:p>
        </p:txBody>
      </p:sp>
      <p:sp>
        <p:nvSpPr>
          <p:cNvPr id="3" name="图片占位符 2">
            <a:extLst>
              <a:ext uri="{FF2B5EF4-FFF2-40B4-BE49-F238E27FC236}">
                <a16:creationId xmlns:a16="http://schemas.microsoft.com/office/drawing/2014/main" id="{AB099982-F0F8-4C6D-8073-DF99CEE1C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文本占位符 3">
            <a:extLst>
              <a:ext uri="{FF2B5EF4-FFF2-40B4-BE49-F238E27FC236}">
                <a16:creationId xmlns:a16="http://schemas.microsoft.com/office/drawing/2014/main" id="{05F9F1AD-C7DB-4AA2-B083-ABA0AF516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编辑母版文本样式</a:t>
            </a:r>
          </a:p>
        </p:txBody>
      </p:sp>
      <p:sp>
        <p:nvSpPr>
          <p:cNvPr id="5" name="日期占位符 4">
            <a:extLst>
              <a:ext uri="{FF2B5EF4-FFF2-40B4-BE49-F238E27FC236}">
                <a16:creationId xmlns:a16="http://schemas.microsoft.com/office/drawing/2014/main" id="{EC70C0A2-9441-4D01-9ACF-6A279945D253}"/>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6" name="页脚占位符 5">
            <a:extLst>
              <a:ext uri="{FF2B5EF4-FFF2-40B4-BE49-F238E27FC236}">
                <a16:creationId xmlns:a16="http://schemas.microsoft.com/office/drawing/2014/main" id="{21EC98CC-E020-4593-ADC2-F18AA130832F}"/>
              </a:ext>
            </a:extLst>
          </p:cNvPr>
          <p:cNvSpPr>
            <a:spLocks noGrp="1"/>
          </p:cNvSpPr>
          <p:nvPr>
            <p:ph type="ftr" sz="quarter" idx="11"/>
          </p:nvPr>
        </p:nvSpPr>
        <p:spPr/>
        <p:txBody>
          <a:bodyPr/>
          <a:lstStyle/>
          <a:p>
            <a:endParaRPr kumimoji="1" lang="ja-JP" altLang="en-US"/>
          </a:p>
        </p:txBody>
      </p:sp>
      <p:sp>
        <p:nvSpPr>
          <p:cNvPr id="7" name="灯片编号占位符 6">
            <a:extLst>
              <a:ext uri="{FF2B5EF4-FFF2-40B4-BE49-F238E27FC236}">
                <a16:creationId xmlns:a16="http://schemas.microsoft.com/office/drawing/2014/main" id="{D9416E82-09C4-44A8-ADBB-457C508E5B31}"/>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4175169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956D14-AC57-4C0B-B519-633A4D054232}"/>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竖排文字占位符 2">
            <a:extLst>
              <a:ext uri="{FF2B5EF4-FFF2-40B4-BE49-F238E27FC236}">
                <a16:creationId xmlns:a16="http://schemas.microsoft.com/office/drawing/2014/main" id="{C262B280-5BC9-41B8-B043-21D7A3B572C5}"/>
              </a:ext>
            </a:extLst>
          </p:cNvPr>
          <p:cNvSpPr>
            <a:spLocks noGrp="1"/>
          </p:cNvSpPr>
          <p:nvPr>
            <p:ph type="body" orient="vert" idx="1"/>
          </p:nvPr>
        </p:nvSpPr>
        <p:spPr/>
        <p:txBody>
          <a:bodyPr vert="eaVert"/>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4" name="日期占位符 3">
            <a:extLst>
              <a:ext uri="{FF2B5EF4-FFF2-40B4-BE49-F238E27FC236}">
                <a16:creationId xmlns:a16="http://schemas.microsoft.com/office/drawing/2014/main" id="{3B6FE398-03F8-4FB2-A511-EAB8B091CD02}"/>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5" name="页脚占位符 4">
            <a:extLst>
              <a:ext uri="{FF2B5EF4-FFF2-40B4-BE49-F238E27FC236}">
                <a16:creationId xmlns:a16="http://schemas.microsoft.com/office/drawing/2014/main" id="{45DBD8DD-9993-4750-9C1B-910AFC2D906C}"/>
              </a:ext>
            </a:extLst>
          </p:cNvPr>
          <p:cNvSpPr>
            <a:spLocks noGrp="1"/>
          </p:cNvSpPr>
          <p:nvPr>
            <p:ph type="ftr" sz="quarter" idx="11"/>
          </p:nvPr>
        </p:nvSpPr>
        <p:spPr/>
        <p:txBody>
          <a:bodyPr/>
          <a:lstStyle/>
          <a:p>
            <a:endParaRPr kumimoji="1" lang="ja-JP" altLang="en-US"/>
          </a:p>
        </p:txBody>
      </p:sp>
      <p:sp>
        <p:nvSpPr>
          <p:cNvPr id="6" name="灯片编号占位符 5">
            <a:extLst>
              <a:ext uri="{FF2B5EF4-FFF2-40B4-BE49-F238E27FC236}">
                <a16:creationId xmlns:a16="http://schemas.microsoft.com/office/drawing/2014/main" id="{CEDBC72A-C3BE-4A47-A428-6175ECB4FDF9}"/>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3542440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991EE20-8947-4AFA-B591-B6EDFB79870B}"/>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ja-JP" altLang="en-US"/>
          </a:p>
        </p:txBody>
      </p:sp>
      <p:sp>
        <p:nvSpPr>
          <p:cNvPr id="3" name="竖排文字占位符 2">
            <a:extLst>
              <a:ext uri="{FF2B5EF4-FFF2-40B4-BE49-F238E27FC236}">
                <a16:creationId xmlns:a16="http://schemas.microsoft.com/office/drawing/2014/main" id="{F687DF40-8FAA-4763-B5AC-CE996D8B73EC}"/>
              </a:ext>
            </a:extLst>
          </p:cNvPr>
          <p:cNvSpPr>
            <a:spLocks noGrp="1"/>
          </p:cNvSpPr>
          <p:nvPr>
            <p:ph type="body" orient="vert" idx="1"/>
          </p:nvPr>
        </p:nvSpPr>
        <p:spPr>
          <a:xfrm>
            <a:off x="838200" y="365125"/>
            <a:ext cx="7734300" cy="5811838"/>
          </a:xfrm>
        </p:spPr>
        <p:txBody>
          <a:bodyPr vert="eaVert"/>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4" name="日期占位符 3">
            <a:extLst>
              <a:ext uri="{FF2B5EF4-FFF2-40B4-BE49-F238E27FC236}">
                <a16:creationId xmlns:a16="http://schemas.microsoft.com/office/drawing/2014/main" id="{A1D2BCBA-4BB0-4AD1-945A-B1133220EBC1}"/>
              </a:ext>
            </a:extLst>
          </p:cNvPr>
          <p:cNvSpPr>
            <a:spLocks noGrp="1"/>
          </p:cNvSpPr>
          <p:nvPr>
            <p:ph type="dt" sz="half" idx="10"/>
          </p:nvPr>
        </p:nvSpPr>
        <p:spPr/>
        <p:txBody>
          <a:bodyPr/>
          <a:lstStyle/>
          <a:p>
            <a:fld id="{920C0ADF-3E60-47E7-8FC1-AD859AF06B5A}" type="datetimeFigureOut">
              <a:rPr kumimoji="1" lang="ja-JP" altLang="en-US" smtClean="0"/>
              <a:t>2018/9/28</a:t>
            </a:fld>
            <a:endParaRPr kumimoji="1" lang="ja-JP" altLang="en-US"/>
          </a:p>
        </p:txBody>
      </p:sp>
      <p:sp>
        <p:nvSpPr>
          <p:cNvPr id="5" name="页脚占位符 4">
            <a:extLst>
              <a:ext uri="{FF2B5EF4-FFF2-40B4-BE49-F238E27FC236}">
                <a16:creationId xmlns:a16="http://schemas.microsoft.com/office/drawing/2014/main" id="{0B8CF6C9-59FB-4BB4-B034-7CD9E2DC3D08}"/>
              </a:ext>
            </a:extLst>
          </p:cNvPr>
          <p:cNvSpPr>
            <a:spLocks noGrp="1"/>
          </p:cNvSpPr>
          <p:nvPr>
            <p:ph type="ftr" sz="quarter" idx="11"/>
          </p:nvPr>
        </p:nvSpPr>
        <p:spPr/>
        <p:txBody>
          <a:bodyPr/>
          <a:lstStyle/>
          <a:p>
            <a:endParaRPr kumimoji="1" lang="ja-JP" altLang="en-US"/>
          </a:p>
        </p:txBody>
      </p:sp>
      <p:sp>
        <p:nvSpPr>
          <p:cNvPr id="6" name="灯片编号占位符 5">
            <a:extLst>
              <a:ext uri="{FF2B5EF4-FFF2-40B4-BE49-F238E27FC236}">
                <a16:creationId xmlns:a16="http://schemas.microsoft.com/office/drawing/2014/main" id="{9BC8171D-E79E-4631-9DAE-4D4724EBFCE3}"/>
              </a:ext>
            </a:extLst>
          </p:cNvPr>
          <p:cNvSpPr>
            <a:spLocks noGrp="1"/>
          </p:cNvSpPr>
          <p:nvPr>
            <p:ph type="sldNum" sz="quarter" idx="12"/>
          </p:nvPr>
        </p:nvSpPr>
        <p:spPr/>
        <p:txBody>
          <a:body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2089227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150AE51-DBF7-4AB0-B9FF-DBFD43E4BF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ja-JP" altLang="en-US"/>
          </a:p>
        </p:txBody>
      </p:sp>
      <p:sp>
        <p:nvSpPr>
          <p:cNvPr id="3" name="文本占位符 2">
            <a:extLst>
              <a:ext uri="{FF2B5EF4-FFF2-40B4-BE49-F238E27FC236}">
                <a16:creationId xmlns:a16="http://schemas.microsoft.com/office/drawing/2014/main" id="{CCF23E80-C0B4-47AC-9879-BBE52D5268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ja-JP" altLang="en-US"/>
          </a:p>
        </p:txBody>
      </p:sp>
      <p:sp>
        <p:nvSpPr>
          <p:cNvPr id="4" name="日期占位符 3">
            <a:extLst>
              <a:ext uri="{FF2B5EF4-FFF2-40B4-BE49-F238E27FC236}">
                <a16:creationId xmlns:a16="http://schemas.microsoft.com/office/drawing/2014/main" id="{9D2A4CAF-B5F8-480E-9DFF-00FF8C4608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0C0ADF-3E60-47E7-8FC1-AD859AF06B5A}" type="datetimeFigureOut">
              <a:rPr kumimoji="1" lang="ja-JP" altLang="en-US" smtClean="0"/>
              <a:t>2018/9/28</a:t>
            </a:fld>
            <a:endParaRPr kumimoji="1" lang="ja-JP" altLang="en-US"/>
          </a:p>
        </p:txBody>
      </p:sp>
      <p:sp>
        <p:nvSpPr>
          <p:cNvPr id="5" name="页脚占位符 4">
            <a:extLst>
              <a:ext uri="{FF2B5EF4-FFF2-40B4-BE49-F238E27FC236}">
                <a16:creationId xmlns:a16="http://schemas.microsoft.com/office/drawing/2014/main" id="{9A667375-FF9B-4AF3-B0C9-29C92B2010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灯片编号占位符 5">
            <a:extLst>
              <a:ext uri="{FF2B5EF4-FFF2-40B4-BE49-F238E27FC236}">
                <a16:creationId xmlns:a16="http://schemas.microsoft.com/office/drawing/2014/main" id="{0DBF562A-9E8D-44DD-93F9-410B19F923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ED2C59-DB93-4DFB-A2F5-0C326E9349E2}" type="slidenum">
              <a:rPr kumimoji="1" lang="ja-JP" altLang="en-US" smtClean="0"/>
              <a:t>‹#›</a:t>
            </a:fld>
            <a:endParaRPr kumimoji="1" lang="ja-JP" altLang="en-US"/>
          </a:p>
        </p:txBody>
      </p:sp>
    </p:spTree>
    <p:extLst>
      <p:ext uri="{BB962C8B-B14F-4D97-AF65-F5344CB8AC3E}">
        <p14:creationId xmlns:p14="http://schemas.microsoft.com/office/powerpoint/2010/main" val="2497503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F307C60-1571-41B9-A610-F36EFC803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022" y="106436"/>
            <a:ext cx="1714500" cy="571500"/>
          </a:xfrm>
          <a:prstGeom prst="rect">
            <a:avLst/>
          </a:prstGeom>
        </p:spPr>
      </p:pic>
      <p:sp>
        <p:nvSpPr>
          <p:cNvPr id="6" name="文本框 5">
            <a:extLst>
              <a:ext uri="{FF2B5EF4-FFF2-40B4-BE49-F238E27FC236}">
                <a16:creationId xmlns:a16="http://schemas.microsoft.com/office/drawing/2014/main" id="{77C9AD30-51B5-4441-B949-EFD4A8CBB2B0}"/>
              </a:ext>
            </a:extLst>
          </p:cNvPr>
          <p:cNvSpPr txBox="1"/>
          <p:nvPr/>
        </p:nvSpPr>
        <p:spPr>
          <a:xfrm>
            <a:off x="1216403" y="1280175"/>
            <a:ext cx="11462158" cy="3970318"/>
          </a:xfrm>
          <a:prstGeom prst="rect">
            <a:avLst/>
          </a:prstGeom>
          <a:noFill/>
        </p:spPr>
        <p:txBody>
          <a:bodyPr wrap="square" rtlCol="0">
            <a:spAutoFit/>
          </a:bodyPr>
          <a:lstStyle/>
          <a:p>
            <a:r>
              <a:rPr lang="ja-JP" altLang="en-US" sz="5400" b="1" dirty="0"/>
              <a:t>ニュースディスカッション</a:t>
            </a:r>
            <a:r>
              <a:rPr kumimoji="1" lang="ja-JP" altLang="en-US" sz="5400" b="1" dirty="0"/>
              <a:t>コース</a:t>
            </a:r>
            <a:endParaRPr kumimoji="1" lang="en-US" altLang="ja-JP" sz="5400" b="1" dirty="0"/>
          </a:p>
          <a:p>
            <a:r>
              <a:rPr lang="ja-JP" altLang="en-US" sz="6600" b="1" dirty="0"/>
              <a:t>　</a:t>
            </a:r>
            <a:endParaRPr lang="en-US" altLang="ja-JP" sz="6600" b="1" dirty="0"/>
          </a:p>
          <a:p>
            <a:r>
              <a:rPr kumimoji="1" lang="ja-JP" altLang="en-US" sz="6600" b="1" dirty="0"/>
              <a:t>　　　　</a:t>
            </a:r>
            <a:endParaRPr kumimoji="1" lang="en-US" altLang="ja-JP" sz="6600" b="1" dirty="0"/>
          </a:p>
          <a:p>
            <a:r>
              <a:rPr lang="ja-JP" altLang="en-US" sz="6600" b="1" dirty="0"/>
              <a:t>　　　　１</a:t>
            </a:r>
            <a:endParaRPr kumimoji="1" lang="ja-JP" altLang="en-US" sz="6600" b="1" dirty="0"/>
          </a:p>
        </p:txBody>
      </p:sp>
    </p:spTree>
    <p:extLst>
      <p:ext uri="{BB962C8B-B14F-4D97-AF65-F5344CB8AC3E}">
        <p14:creationId xmlns:p14="http://schemas.microsoft.com/office/powerpoint/2010/main" val="2518487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3E4961-DCAF-4B20-B990-CFFF6D120B1B}"/>
              </a:ext>
            </a:extLst>
          </p:cNvPr>
          <p:cNvSpPr>
            <a:spLocks noGrp="1"/>
          </p:cNvSpPr>
          <p:nvPr>
            <p:ph type="title"/>
          </p:nvPr>
        </p:nvSpPr>
        <p:spPr>
          <a:xfrm>
            <a:off x="712365" y="681037"/>
            <a:ext cx="10515600" cy="149473"/>
          </a:xfrm>
        </p:spPr>
        <p:txBody>
          <a:bodyPr>
            <a:noAutofit/>
          </a:bodyPr>
          <a:lstStyle/>
          <a:p>
            <a:br>
              <a:rPr kumimoji="1" lang="en-US" altLang="ja-JP" sz="2400" dirty="0"/>
            </a:br>
            <a:r>
              <a:rPr kumimoji="1" lang="ja-JP" altLang="en-US" sz="2400" dirty="0"/>
              <a:t>生徒とテキストを読みながら、文章を解説してください</a:t>
            </a:r>
            <a:br>
              <a:rPr kumimoji="1" lang="en-US" altLang="ja-JP" sz="2400" dirty="0"/>
            </a:br>
            <a:endParaRPr kumimoji="1" lang="ja-JP" altLang="en-US" sz="2400" dirty="0"/>
          </a:p>
        </p:txBody>
      </p:sp>
      <p:sp>
        <p:nvSpPr>
          <p:cNvPr id="4" name="文本框 3">
            <a:extLst>
              <a:ext uri="{FF2B5EF4-FFF2-40B4-BE49-F238E27FC236}">
                <a16:creationId xmlns:a16="http://schemas.microsoft.com/office/drawing/2014/main" id="{9BEDB572-7602-4910-AAD3-2601118AF556}"/>
              </a:ext>
            </a:extLst>
          </p:cNvPr>
          <p:cNvSpPr txBox="1"/>
          <p:nvPr/>
        </p:nvSpPr>
        <p:spPr>
          <a:xfrm>
            <a:off x="939567" y="5754848"/>
            <a:ext cx="9613783" cy="369332"/>
          </a:xfrm>
          <a:prstGeom prst="rect">
            <a:avLst/>
          </a:prstGeom>
          <a:noFill/>
        </p:spPr>
        <p:txBody>
          <a:bodyPr wrap="square" rtlCol="0">
            <a:spAutoFit/>
          </a:bodyPr>
          <a:lstStyle/>
          <a:p>
            <a:r>
              <a:rPr kumimoji="1" lang="ja-JP" altLang="en-US" dirty="0"/>
              <a:t>生徒の発音を直してください</a:t>
            </a:r>
          </a:p>
        </p:txBody>
      </p:sp>
      <p:sp>
        <p:nvSpPr>
          <p:cNvPr id="8" name="内容占位符 7">
            <a:extLst>
              <a:ext uri="{FF2B5EF4-FFF2-40B4-BE49-F238E27FC236}">
                <a16:creationId xmlns:a16="http://schemas.microsoft.com/office/drawing/2014/main" id="{E1AA0F32-C395-4304-B937-B7FAE45BCEC4}"/>
              </a:ext>
            </a:extLst>
          </p:cNvPr>
          <p:cNvSpPr>
            <a:spLocks noGrp="1"/>
          </p:cNvSpPr>
          <p:nvPr>
            <p:ph idx="1"/>
          </p:nvPr>
        </p:nvSpPr>
        <p:spPr>
          <a:xfrm>
            <a:off x="838200" y="1131088"/>
            <a:ext cx="10515600" cy="4351338"/>
          </a:xfrm>
        </p:spPr>
        <p:txBody>
          <a:bodyPr>
            <a:normAutofit fontScale="92500" lnSpcReduction="10000"/>
          </a:bodyPr>
          <a:lstStyle/>
          <a:p>
            <a:r>
              <a:rPr lang="ja-JP" altLang="en-US" dirty="0"/>
              <a:t>日本のお正月を代表する料理として</a:t>
            </a:r>
            <a:r>
              <a:rPr lang="en-US" altLang="ja-JP" dirty="0"/>
              <a:t>『</a:t>
            </a:r>
            <a:r>
              <a:rPr lang="ja-JP" altLang="en-US" dirty="0"/>
              <a:t>おせち</a:t>
            </a:r>
            <a:r>
              <a:rPr lang="en-US" altLang="ja-JP" dirty="0"/>
              <a:t>』</a:t>
            </a:r>
            <a:r>
              <a:rPr lang="ja-JP" altLang="en-US" dirty="0"/>
              <a:t>というものがあります。おせちには、お正月くらいは女性を家事から解放するという意味や、神と食をともにするときお正月に煮炊きなどの火を使う料理を避けるという意味があります。そのため、お正月は料理をしなくてもすむように、おせち料理は塩をきかせた料理や酢を効かせた料理、また火を通した料理になっています。また、</a:t>
            </a:r>
            <a:r>
              <a:rPr lang="en-US" altLang="ja-JP" dirty="0"/>
              <a:t>『</a:t>
            </a:r>
            <a:r>
              <a:rPr lang="ja-JP" altLang="en-US" dirty="0"/>
              <a:t>おせち</a:t>
            </a:r>
            <a:r>
              <a:rPr lang="en-US" altLang="ja-JP" dirty="0"/>
              <a:t>』</a:t>
            </a:r>
            <a:r>
              <a:rPr lang="ja-JP" altLang="en-US" dirty="0"/>
              <a:t>の料理は、一つ一つに大事な意味があります。黒豆には「まめに働く」という意味があります。そのため、黒豆を煮ていれることがあります。数の子には「子宝に恵まれる」という意味があり、塩をきかせたものをいれます。</a:t>
            </a:r>
            <a:r>
              <a:rPr lang="en-US" altLang="ja-JP" dirty="0"/>
              <a:t>『</a:t>
            </a:r>
            <a:r>
              <a:rPr lang="ja-JP" altLang="en-US" dirty="0"/>
              <a:t>おせち</a:t>
            </a:r>
            <a:r>
              <a:rPr lang="en-US" altLang="ja-JP" dirty="0"/>
              <a:t>』</a:t>
            </a:r>
            <a:r>
              <a:rPr lang="ja-JP" altLang="en-US" dirty="0"/>
              <a:t>に華を添えるえびには「長い髭を生やし、腰が曲がるまで長生きできる」という意味があります。重箱ぎっしり</a:t>
            </a:r>
            <a:r>
              <a:rPr lang="ja-JP" altLang="en-US" dirty="0" err="1"/>
              <a:t>に</a:t>
            </a:r>
            <a:r>
              <a:rPr lang="ja-JP" altLang="en-US" dirty="0"/>
              <a:t>思考をこらせた日本料理が詰められている様は圧巻です。ぜひ、一度お正月の</a:t>
            </a:r>
            <a:r>
              <a:rPr lang="en-US" altLang="ja-JP" dirty="0"/>
              <a:t>『</a:t>
            </a:r>
            <a:r>
              <a:rPr lang="ja-JP" altLang="en-US" dirty="0"/>
              <a:t>おせち</a:t>
            </a:r>
            <a:r>
              <a:rPr lang="en-US" altLang="ja-JP" dirty="0"/>
              <a:t>』</a:t>
            </a:r>
            <a:r>
              <a:rPr lang="ja-JP" altLang="en-US" dirty="0"/>
              <a:t>を味わって見てはどうですか。</a:t>
            </a:r>
          </a:p>
        </p:txBody>
      </p:sp>
    </p:spTree>
    <p:extLst>
      <p:ext uri="{BB962C8B-B14F-4D97-AF65-F5344CB8AC3E}">
        <p14:creationId xmlns:p14="http://schemas.microsoft.com/office/powerpoint/2010/main" val="87923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DA12EA6-3987-498F-B2F7-8FD24C865BE0}"/>
              </a:ext>
            </a:extLst>
          </p:cNvPr>
          <p:cNvSpPr>
            <a:spLocks noGrp="1"/>
          </p:cNvSpPr>
          <p:nvPr>
            <p:ph idx="1"/>
          </p:nvPr>
        </p:nvSpPr>
        <p:spPr>
          <a:xfrm>
            <a:off x="838200" y="343949"/>
            <a:ext cx="10515600" cy="6350466"/>
          </a:xfrm>
        </p:spPr>
        <p:txBody>
          <a:bodyPr>
            <a:normAutofit/>
          </a:bodyPr>
          <a:lstStyle/>
          <a:p>
            <a:r>
              <a:rPr lang="ja-JP" altLang="en-US" dirty="0"/>
              <a:t>生徒に教材に関する問題（趣旨まとめや段落理解など）を三つぐらい出してください。</a:t>
            </a:r>
            <a:endParaRPr lang="en-US" altLang="ja-JP" dirty="0"/>
          </a:p>
          <a:p>
            <a:r>
              <a:rPr lang="ja-JP" altLang="en-US" dirty="0"/>
              <a:t>例：</a:t>
            </a:r>
            <a:endParaRPr lang="en-US" altLang="ja-JP" dirty="0"/>
          </a:p>
          <a:p>
            <a:r>
              <a:rPr lang="ja-JP" altLang="en-US" dirty="0"/>
              <a:t>この文章は何を紹介しましたか。</a:t>
            </a:r>
            <a:endParaRPr lang="en-US" altLang="ja-JP" dirty="0"/>
          </a:p>
          <a:p>
            <a:endParaRPr lang="en-US" altLang="ja-JP" dirty="0"/>
          </a:p>
          <a:p>
            <a:r>
              <a:rPr lang="ja-JP" altLang="en-US" dirty="0"/>
              <a:t>黒豆には何の意味がありますか。</a:t>
            </a:r>
            <a:endParaRPr lang="en-US" altLang="ja-JP" dirty="0"/>
          </a:p>
          <a:p>
            <a:endParaRPr lang="en-US" altLang="ja-JP" dirty="0"/>
          </a:p>
          <a:p>
            <a:r>
              <a:rPr lang="ja-JP" altLang="en-US" dirty="0"/>
              <a:t>おせち料理はどの時期の料理ですか。</a:t>
            </a:r>
            <a:endParaRPr lang="en-US" altLang="ja-JP" dirty="0"/>
          </a:p>
          <a:p>
            <a:r>
              <a:rPr lang="en-US" altLang="ja-JP" dirty="0"/>
              <a:t>…</a:t>
            </a:r>
          </a:p>
        </p:txBody>
      </p:sp>
    </p:spTree>
    <p:extLst>
      <p:ext uri="{BB962C8B-B14F-4D97-AF65-F5344CB8AC3E}">
        <p14:creationId xmlns:p14="http://schemas.microsoft.com/office/powerpoint/2010/main" val="2753387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8079F4-50D0-4EA3-B76C-1D58B56CA7FC}"/>
              </a:ext>
            </a:extLst>
          </p:cNvPr>
          <p:cNvSpPr>
            <a:spLocks noGrp="1"/>
          </p:cNvSpPr>
          <p:nvPr>
            <p:ph type="title"/>
          </p:nvPr>
        </p:nvSpPr>
        <p:spPr>
          <a:xfrm>
            <a:off x="838200" y="365126"/>
            <a:ext cx="10515600" cy="315911"/>
          </a:xfrm>
        </p:spPr>
        <p:txBody>
          <a:bodyPr>
            <a:noAutofit/>
          </a:bodyPr>
          <a:lstStyle/>
          <a:p>
            <a:r>
              <a:rPr lang="ja-JP" altLang="en-US" sz="2800" dirty="0"/>
              <a:t>生徒と文章に関するディスカッションをする</a:t>
            </a:r>
          </a:p>
        </p:txBody>
      </p:sp>
      <p:sp>
        <p:nvSpPr>
          <p:cNvPr id="3" name="内容占位符 2">
            <a:extLst>
              <a:ext uri="{FF2B5EF4-FFF2-40B4-BE49-F238E27FC236}">
                <a16:creationId xmlns:a16="http://schemas.microsoft.com/office/drawing/2014/main" id="{000D4CC1-A4EF-43F8-8FE8-10295987FAE6}"/>
              </a:ext>
            </a:extLst>
          </p:cNvPr>
          <p:cNvSpPr>
            <a:spLocks noGrp="1"/>
          </p:cNvSpPr>
          <p:nvPr>
            <p:ph idx="1"/>
          </p:nvPr>
        </p:nvSpPr>
        <p:spPr>
          <a:xfrm>
            <a:off x="838200" y="872455"/>
            <a:ext cx="10515600" cy="5304508"/>
          </a:xfrm>
        </p:spPr>
        <p:txBody>
          <a:bodyPr/>
          <a:lstStyle/>
          <a:p>
            <a:r>
              <a:rPr kumimoji="1" lang="ja-JP" altLang="en-US" dirty="0"/>
              <a:t>例</a:t>
            </a:r>
            <a:endParaRPr kumimoji="1" lang="en-US" altLang="ja-JP" dirty="0"/>
          </a:p>
          <a:p>
            <a:pPr marL="0" indent="0">
              <a:buNone/>
            </a:pPr>
            <a:endParaRPr kumimoji="1" lang="en-US" altLang="ja-JP" dirty="0"/>
          </a:p>
          <a:p>
            <a:pPr marL="0" indent="0">
              <a:buNone/>
            </a:pPr>
            <a:r>
              <a:rPr lang="ja-JP" altLang="en-US" dirty="0"/>
              <a:t>あなたの国にはおせち料理がありますか。</a:t>
            </a:r>
            <a:endParaRPr lang="en-US" altLang="ja-JP" dirty="0"/>
          </a:p>
          <a:p>
            <a:pPr marL="0" indent="0">
              <a:buNone/>
            </a:pPr>
            <a:endParaRPr kumimoji="1" lang="en-US" altLang="ja-JP" dirty="0"/>
          </a:p>
          <a:p>
            <a:pPr marL="0" indent="0">
              <a:buNone/>
            </a:pPr>
            <a:r>
              <a:rPr lang="ja-JP" altLang="en-US" dirty="0"/>
              <a:t>あなたの国は新年に何を食べますか／しますか。</a:t>
            </a:r>
            <a:endParaRPr lang="en-US" altLang="ja-JP" dirty="0"/>
          </a:p>
          <a:p>
            <a:pPr marL="0" indent="0">
              <a:buNone/>
            </a:pPr>
            <a:endParaRPr kumimoji="1" lang="en-US" altLang="ja-JP" dirty="0"/>
          </a:p>
          <a:p>
            <a:pPr marL="0" indent="0">
              <a:buNone/>
            </a:pPr>
            <a:r>
              <a:rPr lang="ja-JP" altLang="en-US" dirty="0"/>
              <a:t>それには何の意味がありますか。</a:t>
            </a:r>
            <a:r>
              <a:rPr kumimoji="1" lang="ja-JP" altLang="en-US" dirty="0"/>
              <a:t>　</a:t>
            </a:r>
            <a:endParaRPr kumimoji="1" lang="en-US" altLang="ja-JP" dirty="0"/>
          </a:p>
          <a:p>
            <a:pPr marL="0" indent="0">
              <a:buNone/>
            </a:pPr>
            <a:r>
              <a:rPr kumimoji="1" lang="en-US" altLang="ja-JP" dirty="0"/>
              <a:t>…</a:t>
            </a:r>
            <a:endParaRPr kumimoji="1" lang="ja-JP" altLang="en-US" dirty="0"/>
          </a:p>
        </p:txBody>
      </p:sp>
    </p:spTree>
    <p:extLst>
      <p:ext uri="{BB962C8B-B14F-4D97-AF65-F5344CB8AC3E}">
        <p14:creationId xmlns:p14="http://schemas.microsoft.com/office/powerpoint/2010/main" val="2403647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9350BF-58AD-4A0E-8030-BFD34E49D832}"/>
              </a:ext>
            </a:extLst>
          </p:cNvPr>
          <p:cNvSpPr>
            <a:spLocks noGrp="1"/>
          </p:cNvSpPr>
          <p:nvPr>
            <p:ph type="title"/>
          </p:nvPr>
        </p:nvSpPr>
        <p:spPr>
          <a:xfrm>
            <a:off x="703976" y="96677"/>
            <a:ext cx="10515600" cy="1325563"/>
          </a:xfrm>
        </p:spPr>
        <p:txBody>
          <a:bodyPr>
            <a:normAutofit/>
          </a:bodyPr>
          <a:lstStyle/>
          <a:p>
            <a:r>
              <a:rPr kumimoji="1" lang="ja-JP" altLang="en-US" sz="2400" dirty="0"/>
              <a:t>まず、生徒は質問があるかどうかを確認してください</a:t>
            </a:r>
            <a:br>
              <a:rPr kumimoji="1" lang="en-US" altLang="ja-JP" sz="2400" dirty="0"/>
            </a:br>
            <a:r>
              <a:rPr lang="ja-JP" altLang="en-US" sz="2400" dirty="0"/>
              <a:t>生徒ともう一回テキストを読んでください</a:t>
            </a:r>
            <a:endParaRPr kumimoji="1" lang="ja-JP" altLang="en-US" sz="2400" dirty="0"/>
          </a:p>
        </p:txBody>
      </p:sp>
      <p:sp>
        <p:nvSpPr>
          <p:cNvPr id="5" name="文本框 4">
            <a:extLst>
              <a:ext uri="{FF2B5EF4-FFF2-40B4-BE49-F238E27FC236}">
                <a16:creationId xmlns:a16="http://schemas.microsoft.com/office/drawing/2014/main" id="{1894F0DE-A6EB-48C5-9802-B5931A51510A}"/>
              </a:ext>
            </a:extLst>
          </p:cNvPr>
          <p:cNvSpPr txBox="1"/>
          <p:nvPr/>
        </p:nvSpPr>
        <p:spPr>
          <a:xfrm>
            <a:off x="922789" y="5914239"/>
            <a:ext cx="9295002" cy="369332"/>
          </a:xfrm>
          <a:prstGeom prst="rect">
            <a:avLst/>
          </a:prstGeom>
          <a:noFill/>
        </p:spPr>
        <p:txBody>
          <a:bodyPr wrap="square" rtlCol="0">
            <a:spAutoFit/>
          </a:bodyPr>
          <a:lstStyle/>
          <a:p>
            <a:r>
              <a:rPr kumimoji="1" lang="ja-JP" altLang="en-US" dirty="0"/>
              <a:t>その後は</a:t>
            </a:r>
            <a:r>
              <a:rPr kumimoji="1" lang="ja-JP" altLang="en-US"/>
              <a:t>少し日本文化</a:t>
            </a:r>
            <a:r>
              <a:rPr kumimoji="1" lang="ja-JP" altLang="en-US" dirty="0"/>
              <a:t>について生徒に紹介してください</a:t>
            </a:r>
          </a:p>
        </p:txBody>
      </p:sp>
      <p:sp>
        <p:nvSpPr>
          <p:cNvPr id="6" name="内容占位符 5">
            <a:extLst>
              <a:ext uri="{FF2B5EF4-FFF2-40B4-BE49-F238E27FC236}">
                <a16:creationId xmlns:a16="http://schemas.microsoft.com/office/drawing/2014/main" id="{5DD751E6-05DB-4028-BDD6-6878CC7D2352}"/>
              </a:ext>
            </a:extLst>
          </p:cNvPr>
          <p:cNvSpPr>
            <a:spLocks noGrp="1"/>
          </p:cNvSpPr>
          <p:nvPr>
            <p:ph idx="1"/>
          </p:nvPr>
        </p:nvSpPr>
        <p:spPr>
          <a:xfrm>
            <a:off x="922789" y="2182157"/>
            <a:ext cx="10515600" cy="4675843"/>
          </a:xfrm>
        </p:spPr>
        <p:txBody>
          <a:bodyPr/>
          <a:lstStyle/>
          <a:p>
            <a:pPr marL="0" indent="0">
              <a:buNone/>
            </a:pPr>
            <a:r>
              <a:rPr lang="ja-JP" altLang="en-US" dirty="0"/>
              <a:t>　　　　　　　　　　　　　　　　　　　　　　　　　　　　　　　　　　　　　　　　　　　　　　　　　　　　　　　　　　　　　　　　　　　　　　　　　　　　　　　</a:t>
            </a:r>
          </a:p>
        </p:txBody>
      </p:sp>
      <p:sp>
        <p:nvSpPr>
          <p:cNvPr id="9" name="内容占位符 7">
            <a:extLst>
              <a:ext uri="{FF2B5EF4-FFF2-40B4-BE49-F238E27FC236}">
                <a16:creationId xmlns:a16="http://schemas.microsoft.com/office/drawing/2014/main" id="{5C330A2C-FA12-4F4B-8A1F-CCF06A9DE301}"/>
              </a:ext>
            </a:extLst>
          </p:cNvPr>
          <p:cNvSpPr txBox="1">
            <a:spLocks/>
          </p:cNvSpPr>
          <p:nvPr/>
        </p:nvSpPr>
        <p:spPr>
          <a:xfrm>
            <a:off x="838200" y="1131088"/>
            <a:ext cx="1051560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日本のお正月を代表する料理として</a:t>
            </a:r>
            <a:r>
              <a:rPr lang="en-US" altLang="ja-JP" dirty="0"/>
              <a:t>『</a:t>
            </a:r>
            <a:r>
              <a:rPr lang="ja-JP" altLang="en-US" dirty="0"/>
              <a:t>おせち</a:t>
            </a:r>
            <a:r>
              <a:rPr lang="en-US" altLang="ja-JP" dirty="0"/>
              <a:t>』</a:t>
            </a:r>
            <a:r>
              <a:rPr lang="ja-JP" altLang="en-US" dirty="0"/>
              <a:t>というものがあります。おせちには、お正月くらいは女性を家事から解放するという意味や、神と食をともにするときお正月に煮炊きなどの火を使う料理を避けるという意味があります。そのため、お正月は料理をしなくてもすむように、おせち料理は塩をきかせた料理や酢を効かせた料理、また火を通した料理になっています。また、</a:t>
            </a:r>
            <a:r>
              <a:rPr lang="en-US" altLang="ja-JP" dirty="0"/>
              <a:t>『</a:t>
            </a:r>
            <a:r>
              <a:rPr lang="ja-JP" altLang="en-US" dirty="0"/>
              <a:t>おせち</a:t>
            </a:r>
            <a:r>
              <a:rPr lang="en-US" altLang="ja-JP" dirty="0"/>
              <a:t>』</a:t>
            </a:r>
            <a:r>
              <a:rPr lang="ja-JP" altLang="en-US" dirty="0"/>
              <a:t>の料理は、一つ一つに大事な意味があります。黒豆には「まめに働く」という意味があります。そのため、黒豆を煮ていれることがあります。数の子には「子宝に恵まれる」という意味があり、塩をきかせたものをいれます。</a:t>
            </a:r>
            <a:r>
              <a:rPr lang="en-US" altLang="ja-JP" dirty="0"/>
              <a:t>『</a:t>
            </a:r>
            <a:r>
              <a:rPr lang="ja-JP" altLang="en-US" dirty="0"/>
              <a:t>おせち</a:t>
            </a:r>
            <a:r>
              <a:rPr lang="en-US" altLang="ja-JP" dirty="0"/>
              <a:t>』</a:t>
            </a:r>
            <a:r>
              <a:rPr lang="ja-JP" altLang="en-US" dirty="0"/>
              <a:t>に華を添えるえびには「長い髭を生やし、腰が曲がるまで長生きできる」という意味があります。重箱ぎっしり</a:t>
            </a:r>
            <a:r>
              <a:rPr lang="ja-JP" altLang="en-US" dirty="0" err="1"/>
              <a:t>に</a:t>
            </a:r>
            <a:r>
              <a:rPr lang="ja-JP" altLang="en-US" dirty="0"/>
              <a:t>思考をこらせた日本料理が詰められている様は圧巻です。ぜひ、一度お正月の</a:t>
            </a:r>
            <a:r>
              <a:rPr lang="en-US" altLang="ja-JP" dirty="0"/>
              <a:t>『</a:t>
            </a:r>
            <a:r>
              <a:rPr lang="ja-JP" altLang="en-US" dirty="0"/>
              <a:t>おせち</a:t>
            </a:r>
            <a:r>
              <a:rPr lang="en-US" altLang="ja-JP" dirty="0"/>
              <a:t>』</a:t>
            </a:r>
            <a:r>
              <a:rPr lang="ja-JP" altLang="en-US" dirty="0"/>
              <a:t>を味わって見てはどうですか。</a:t>
            </a:r>
          </a:p>
        </p:txBody>
      </p:sp>
    </p:spTree>
    <p:extLst>
      <p:ext uri="{BB962C8B-B14F-4D97-AF65-F5344CB8AC3E}">
        <p14:creationId xmlns:p14="http://schemas.microsoft.com/office/powerpoint/2010/main" val="314922868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576</Words>
  <Application>Microsoft Office PowerPoint</Application>
  <PresentationFormat>宽屏</PresentationFormat>
  <Paragraphs>28</Paragraphs>
  <Slides>5</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5</vt:i4>
      </vt:variant>
    </vt:vector>
  </HeadingPairs>
  <TitlesOfParts>
    <vt:vector size="11" baseType="lpstr">
      <vt:lpstr>游ゴシック</vt:lpstr>
      <vt:lpstr>游ゴシック Light</vt:lpstr>
      <vt:lpstr>等线</vt:lpstr>
      <vt:lpstr>等线 Light</vt:lpstr>
      <vt:lpstr>Arial</vt:lpstr>
      <vt:lpstr>Office 主题​​</vt:lpstr>
      <vt:lpstr>PowerPoint 演示文稿</vt:lpstr>
      <vt:lpstr> 生徒とテキストを読みながら、文章を解説してください </vt:lpstr>
      <vt:lpstr>PowerPoint 演示文稿</vt:lpstr>
      <vt:lpstr>生徒と文章に関するディスカッションをする</vt:lpstr>
      <vt:lpstr>まず、生徒は質問があるかどうかを確認してください 生徒ともう一回テキストを読んでください</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祁 大卫</dc:creator>
  <cp:lastModifiedBy>祁 大卫</cp:lastModifiedBy>
  <cp:revision>10</cp:revision>
  <dcterms:created xsi:type="dcterms:W3CDTF">2018-09-28T02:31:28Z</dcterms:created>
  <dcterms:modified xsi:type="dcterms:W3CDTF">2018-09-28T03:39:37Z</dcterms:modified>
</cp:coreProperties>
</file>