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9" autoAdjust="0"/>
    <p:restoredTop sz="94660"/>
  </p:normalViewPr>
  <p:slideViewPr>
    <p:cSldViewPr snapToGrid="0">
      <p:cViewPr varScale="1">
        <p:scale>
          <a:sx n="91" d="100"/>
          <a:sy n="91" d="100"/>
        </p:scale>
        <p:origin x="13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B20C19-2FDC-4CCB-91F5-4DFD835881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22D23F0-06ED-4605-869E-29411A508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ja-JP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5BAC1BD-8F61-4B40-8B0F-857759878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  <a:t>2018/9/28</a:t>
            </a:fld>
            <a:endParaRPr kumimoji="1" lang="ja-JP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C93FB1-6644-40D0-8A41-838B68E5B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3D43AC-EBCF-4FEA-A94A-E47B2D21A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6051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50F401-8281-4792-80BB-E5574A7A0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F03C1D-F51E-4393-80F7-B7B76B5A7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E3A38C7-1E1E-4FFE-9F47-790F1076B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  <a:t>2018/9/28</a:t>
            </a:fld>
            <a:endParaRPr kumimoji="1" lang="ja-JP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1BF02DC-84CB-4BF1-9ADA-76A1F2371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F7BF010-4599-4377-ADE2-52874B81B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8195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5B2D66-A896-4A6D-B107-399899A0C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365662C-E156-4D13-9D12-8A265C86FD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7F96A62-10FD-47FD-9904-88FF40988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  <a:t>2018/9/28</a:t>
            </a:fld>
            <a:endParaRPr kumimoji="1" lang="ja-JP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E42B82-FA42-4A08-B2BB-711517476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C0EF9C2-7736-4895-84BD-CCA8B28F4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3736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2AD5E3-C2EC-4DDC-98BB-AAB8626C9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673439-1B5D-4593-8A0B-F8B7C9E6DD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CDA23BD-78E3-41E8-835C-88507598E3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EA4553B-1DA0-4701-AB74-40783A526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  <a:t>2018/9/28</a:t>
            </a:fld>
            <a:endParaRPr kumimoji="1" lang="ja-JP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459E331-5AA2-4E3E-8962-6EB85470D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473BA92-A73E-4AA8-8ECD-ABA8D1B38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201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BC27FA-BEFB-49DD-96D2-B1624A7AF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99689EC-977A-4E3F-A4E3-5D93E3AB7B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1D98AF1-2C00-41A7-81AE-846823D9C6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C09BC0C-ECD0-44E7-B299-CA99C534A5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918CE41-0500-4557-82F6-5380EDDDA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C9757C6-3211-4D69-8C7A-F146EB2AD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  <a:t>2018/9/28</a:t>
            </a:fld>
            <a:endParaRPr kumimoji="1" lang="ja-JP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2285739-5CCB-4A28-AB99-1CEC7EB2B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2841157-89AA-403D-8243-6ACB16573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9770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97DB68-F4EE-4B25-95EF-56FDF5418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12529DB-8B3C-4850-8EBF-B51AB8756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  <a:t>2018/9/28</a:t>
            </a:fld>
            <a:endParaRPr kumimoji="1" lang="ja-JP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01936FE-8E6B-40A5-985B-5B393A1FC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995B3AC-C7CC-436B-A240-83600B25E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3200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E152FCE-4ED2-4CB0-AA98-DEFFD56BF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  <a:t>2018/9/28</a:t>
            </a:fld>
            <a:endParaRPr kumimoji="1" lang="ja-JP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BD5A154-3B3B-4CD0-B15E-B9B5FFEA5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884494-D58B-468B-8457-B4877EB46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0684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F0B394-7FC5-40F7-9808-38EDD091E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5AF333-C7E6-4371-8C35-775F00F5B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5F7E1C3-4645-4BF8-BC7F-57AD0EFA69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62DF7E-DEE3-409B-BD78-321DA444D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  <a:t>2018/9/28</a:t>
            </a:fld>
            <a:endParaRPr kumimoji="1" lang="ja-JP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1EA66F7-3770-4891-91AE-2225FE4AE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D747B31-7B0B-42FB-A300-0AED4B3E8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5104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6AC724-754B-4486-B08A-EADB45395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B099982-F0F8-4C6D-8073-DF99CEE1C9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5F9F1AD-C7DB-4AA2-B083-ABA0AF5162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C70C0A2-9441-4D01-9ACF-6A279945D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  <a:t>2018/9/28</a:t>
            </a:fld>
            <a:endParaRPr kumimoji="1" lang="ja-JP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1EC98CC-E020-4593-ADC2-F18AA1308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9416E82-09C4-44A8-ADBB-457C508E5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5169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956D14-AC57-4C0B-B519-633A4D054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262B280-5BC9-41B8-B043-21D7A3B572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B6FE398-03F8-4FB2-A511-EAB8B091C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  <a:t>2018/9/28</a:t>
            </a:fld>
            <a:endParaRPr kumimoji="1" lang="ja-JP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5DBD8DD-9993-4750-9C1B-910AFC2D9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EDBC72A-C3BE-4A47-A428-6175ECB4F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440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991EE20-8947-4AFA-B591-B6EDFB7987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687DF40-8FAA-4763-B5AC-CE996D8B73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1D2BCBA-4BB0-4AD1-945A-B1133220E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0ADF-3E60-47E7-8FC1-AD859AF06B5A}" type="datetimeFigureOut">
              <a:rPr kumimoji="1" lang="ja-JP" altLang="en-US" smtClean="0"/>
              <a:t>2018/9/28</a:t>
            </a:fld>
            <a:endParaRPr kumimoji="1" lang="ja-JP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B8CF6C9-59FB-4BB4-B034-7CD9E2DC3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C8171D-E79E-4631-9DAE-4D4724EBF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2C59-DB93-4DFB-A2F5-0C326E934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227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150AE51-DBF7-4AB0-B9FF-DBFD43E4B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CF23E80-C0B4-47AC-9879-BBE52D526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  <a:endParaRPr kumimoji="1" lang="ja-JP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D2A4CAF-B5F8-480E-9DFF-00FF8C4608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C0ADF-3E60-47E7-8FC1-AD859AF06B5A}" type="datetimeFigureOut">
              <a:rPr kumimoji="1" lang="ja-JP" altLang="en-US" smtClean="0"/>
              <a:t>2018/9/28</a:t>
            </a:fld>
            <a:endParaRPr kumimoji="1" lang="ja-JP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A667375-FF9B-4AF3-B0C9-29C92B2010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DBF562A-9E8D-44DD-93F9-410B19F923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D2C59-DB93-4DFB-A2F5-0C326E9349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7503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F307C60-1571-41B9-A610-F36EFC803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22" y="106436"/>
            <a:ext cx="1714500" cy="5715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7C9AD30-51B5-4441-B949-EFD4A8CBB2B0}"/>
              </a:ext>
            </a:extLst>
          </p:cNvPr>
          <p:cNvSpPr txBox="1"/>
          <p:nvPr/>
        </p:nvSpPr>
        <p:spPr>
          <a:xfrm>
            <a:off x="2650922" y="1271786"/>
            <a:ext cx="840576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600" b="1" dirty="0"/>
              <a:t>ビジネス実用コース</a:t>
            </a:r>
            <a:endParaRPr kumimoji="1" lang="en-US" altLang="ja-JP" sz="6600" b="1" dirty="0"/>
          </a:p>
          <a:p>
            <a:r>
              <a:rPr lang="ja-JP" altLang="en-US" sz="6600" b="1" dirty="0"/>
              <a:t>　社内のあいさつ</a:t>
            </a:r>
            <a:endParaRPr lang="en-US" altLang="ja-JP" sz="6600" b="1" dirty="0"/>
          </a:p>
          <a:p>
            <a:r>
              <a:rPr kumimoji="1" lang="ja-JP" altLang="en-US" sz="6600" b="1" dirty="0"/>
              <a:t>　　　　</a:t>
            </a:r>
            <a:endParaRPr kumimoji="1" lang="en-US" altLang="ja-JP" sz="6600" b="1" dirty="0"/>
          </a:p>
          <a:p>
            <a:r>
              <a:rPr lang="ja-JP" altLang="en-US" sz="6600" b="1" dirty="0"/>
              <a:t>　　　　１</a:t>
            </a:r>
            <a:endParaRPr kumimoji="1" lang="ja-JP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518487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3E4961-DCAF-4B20-B990-CFFF6D120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365" y="681037"/>
            <a:ext cx="10515600" cy="149473"/>
          </a:xfrm>
        </p:spPr>
        <p:txBody>
          <a:bodyPr>
            <a:noAutofit/>
          </a:bodyPr>
          <a:lstStyle/>
          <a:p>
            <a:br>
              <a:rPr kumimoji="1" lang="en-US" altLang="ja-JP" sz="2400" dirty="0"/>
            </a:br>
            <a:r>
              <a:rPr kumimoji="1" lang="ja-JP" altLang="en-US" sz="2400" dirty="0"/>
              <a:t>生徒と役を分けて、テキストを読んでください</a:t>
            </a:r>
            <a:br>
              <a:rPr kumimoji="1" lang="en-US" altLang="ja-JP" sz="2400" dirty="0"/>
            </a:br>
            <a:endParaRPr kumimoji="1" lang="ja-JP" altLang="en-US" sz="2400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F8EAA7C-629F-4D73-92D6-8A981EA5AA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145" y="1085260"/>
            <a:ext cx="4574410" cy="441483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BEDB572-7602-4910-AAD3-2601118AF556}"/>
              </a:ext>
            </a:extLst>
          </p:cNvPr>
          <p:cNvSpPr txBox="1"/>
          <p:nvPr/>
        </p:nvSpPr>
        <p:spPr>
          <a:xfrm>
            <a:off x="939567" y="5754848"/>
            <a:ext cx="9613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生徒の発音を直してください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86E3BAE-90DF-4AFC-A3A6-829281B27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0165" y="1409351"/>
            <a:ext cx="4470561" cy="349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23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A12EA6-3987-498F-B2F7-8FD24C865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3949"/>
            <a:ext cx="10515600" cy="6350466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会話表現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以下の会話表現を生徒に解説してください。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１久しぶりです</a:t>
            </a:r>
            <a:endParaRPr lang="en-US" altLang="zh-CN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２やりがいがある</a:t>
            </a:r>
            <a:endParaRPr lang="en-US" altLang="zh-CN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３一生懸命</a:t>
            </a:r>
            <a:endParaRPr lang="en-US" altLang="zh-CN" dirty="0"/>
          </a:p>
          <a:p>
            <a:pPr marL="0" indent="0">
              <a:buNone/>
            </a:pPr>
            <a:r>
              <a:rPr kumimoji="1" lang="ja-JP" altLang="en-US" dirty="0"/>
              <a:t>　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４お帰りなさい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５ご苦労様でした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753387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8079F4-50D0-4EA3-B76C-1D58B56CA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1"/>
          </a:xfrm>
        </p:spPr>
        <p:txBody>
          <a:bodyPr>
            <a:noAutofit/>
          </a:bodyPr>
          <a:lstStyle/>
          <a:p>
            <a:r>
              <a:rPr kumimoji="1" lang="ja-JP" altLang="en-US" sz="3200" dirty="0"/>
              <a:t>生徒と先学んだ表現で会話練習をしてください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0D4CC1-A4EF-43F8-8FE8-10295987F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2455"/>
            <a:ext cx="10515600" cy="5304508"/>
          </a:xfrm>
        </p:spPr>
        <p:txBody>
          <a:bodyPr/>
          <a:lstStyle/>
          <a:p>
            <a:r>
              <a:rPr kumimoji="1" lang="ja-JP" altLang="en-US" dirty="0"/>
              <a:t>例</a:t>
            </a:r>
            <a:endParaRPr kumimoji="1" lang="en-US" altLang="ja-JP" dirty="0"/>
          </a:p>
          <a:p>
            <a:r>
              <a:rPr lang="en-US" altLang="ja-JP" dirty="0"/>
              <a:t>A:</a:t>
            </a:r>
            <a:r>
              <a:rPr lang="ja-JP" altLang="en-US" dirty="0"/>
              <a:t>おはようございます。失礼ですが、お名前は？</a:t>
            </a:r>
            <a:endParaRPr lang="en-US" altLang="ja-JP" dirty="0"/>
          </a:p>
          <a:p>
            <a:r>
              <a:rPr kumimoji="1" lang="en-US" altLang="ja-JP" dirty="0"/>
              <a:t>B:</a:t>
            </a:r>
            <a:r>
              <a:rPr lang="zh-CN" altLang="ja-JP" dirty="0"/>
              <a:t>おはよう ございます。</a:t>
            </a:r>
            <a:r>
              <a:rPr lang="ja-JP" altLang="en-US" dirty="0"/>
              <a:t>私はＢです。</a:t>
            </a:r>
            <a:endParaRPr lang="en-US" altLang="ja-JP" dirty="0"/>
          </a:p>
          <a:p>
            <a:r>
              <a:rPr lang="en-US" altLang="ja-JP" dirty="0"/>
              <a:t>A:</a:t>
            </a:r>
            <a:r>
              <a:rPr lang="ja-JP" altLang="en-US" dirty="0"/>
              <a:t>Ｃさんですか。</a:t>
            </a:r>
            <a:endParaRPr lang="en-US" altLang="ja-JP" dirty="0"/>
          </a:p>
          <a:p>
            <a:r>
              <a:rPr lang="en-US" altLang="ja-JP" dirty="0"/>
              <a:t>B:</a:t>
            </a:r>
            <a:r>
              <a:rPr lang="ja-JP" altLang="en-US" dirty="0"/>
              <a:t>いいえ、Ｃではありません。Ｂです。</a:t>
            </a:r>
            <a:endParaRPr lang="en-US" altLang="ja-JP" dirty="0"/>
          </a:p>
          <a:p>
            <a:r>
              <a:rPr lang="en-US" altLang="ja-JP" dirty="0"/>
              <a:t>A:</a:t>
            </a:r>
            <a:r>
              <a:rPr lang="ja-JP" altLang="en-US" dirty="0"/>
              <a:t>私は</a:t>
            </a:r>
            <a:r>
              <a:rPr lang="en-US" altLang="ja-JP" dirty="0"/>
              <a:t>A</a:t>
            </a:r>
            <a:r>
              <a:rPr lang="ja-JP" altLang="en-US" dirty="0"/>
              <a:t>です。初めまして、よろしくお願いします。</a:t>
            </a:r>
            <a:endParaRPr lang="en-US" altLang="ja-JP" dirty="0"/>
          </a:p>
          <a:p>
            <a:r>
              <a:rPr kumimoji="1" lang="ja-JP" altLang="en-US" dirty="0"/>
              <a:t>Ｂ：</a:t>
            </a:r>
            <a:r>
              <a:rPr lang="ja-JP" altLang="en-US" dirty="0"/>
              <a:t>初めまして、よろしくお願いします。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en-US" altLang="ja-JP" dirty="0"/>
              <a:t>…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03647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9350BF-58AD-4A0E-8030-BFD34E49D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976" y="96677"/>
            <a:ext cx="10515600" cy="1325563"/>
          </a:xfrm>
        </p:spPr>
        <p:txBody>
          <a:bodyPr>
            <a:normAutofit/>
          </a:bodyPr>
          <a:lstStyle/>
          <a:p>
            <a:r>
              <a:rPr kumimoji="1" lang="ja-JP" altLang="en-US" sz="2400" dirty="0"/>
              <a:t>まず、生徒は質問があるかどうかを確認してください</a:t>
            </a:r>
            <a:br>
              <a:rPr kumimoji="1" lang="en-US" altLang="ja-JP" sz="2400" dirty="0"/>
            </a:br>
            <a:r>
              <a:rPr lang="ja-JP" altLang="en-US" sz="2400" dirty="0"/>
              <a:t>生徒ともう一回テキストを読んでください</a:t>
            </a:r>
            <a:endParaRPr kumimoji="1" lang="ja-JP" altLang="en-US" sz="24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894F0DE-A6EB-48C5-9802-B5931A51510A}"/>
              </a:ext>
            </a:extLst>
          </p:cNvPr>
          <p:cNvSpPr txBox="1"/>
          <p:nvPr/>
        </p:nvSpPr>
        <p:spPr>
          <a:xfrm>
            <a:off x="922789" y="5914239"/>
            <a:ext cx="9295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その後は少し日本の企業文化について生徒に紹介してください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DD751E6-05DB-4028-BDD6-6878CC7D2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789" y="2182157"/>
            <a:ext cx="10515600" cy="4675843"/>
          </a:xfrm>
        </p:spPr>
        <p:txBody>
          <a:bodyPr/>
          <a:lstStyle/>
          <a:p>
            <a:pPr marL="0" indent="0">
              <a:buNone/>
            </a:pPr>
            <a:r>
              <a:rPr lang="ja-JP" altLang="en-US" dirty="0"/>
              <a:t>　　　　　の　　　　　　　　　　　　　　　　　　　　　　　　　　　　　　　　　　　　　　　　　　　　　　　　　　　　　　　　　　　　　　　　　　　　　　　　　　</a:t>
            </a:r>
          </a:p>
        </p:txBody>
      </p:sp>
      <p:pic>
        <p:nvPicPr>
          <p:cNvPr id="7" name="内容占位符 4">
            <a:extLst>
              <a:ext uri="{FF2B5EF4-FFF2-40B4-BE49-F238E27FC236}">
                <a16:creationId xmlns:a16="http://schemas.microsoft.com/office/drawing/2014/main" id="{CC81517E-4DC8-4423-8935-EFED9CFB3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762" y="1221581"/>
            <a:ext cx="4574410" cy="441483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3F5BD06-E4A5-495E-A734-5906CAD78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45672"/>
            <a:ext cx="4470561" cy="349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22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</Words>
  <Application>Microsoft Office PowerPoint</Application>
  <PresentationFormat>宽屏</PresentationFormat>
  <Paragraphs>31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1" baseType="lpstr">
      <vt:lpstr>游ゴシック</vt:lpstr>
      <vt:lpstr>游ゴシック Light</vt:lpstr>
      <vt:lpstr>等线</vt:lpstr>
      <vt:lpstr>等线 Light</vt:lpstr>
      <vt:lpstr>Arial</vt:lpstr>
      <vt:lpstr>Office 主题​​</vt:lpstr>
      <vt:lpstr>PowerPoint 演示文稿</vt:lpstr>
      <vt:lpstr> 生徒と役を分けて、テキストを読んでください </vt:lpstr>
      <vt:lpstr>PowerPoint 演示文稿</vt:lpstr>
      <vt:lpstr>生徒と先学んだ表現で会話練習をしてください</vt:lpstr>
      <vt:lpstr>まず、生徒は質問があるかどうかを確認してください 生徒ともう一回テキストを読んでください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祁 大卫</dc:creator>
  <cp:lastModifiedBy>祁 大卫</cp:lastModifiedBy>
  <cp:revision>8</cp:revision>
  <dcterms:created xsi:type="dcterms:W3CDTF">2018-09-28T02:31:28Z</dcterms:created>
  <dcterms:modified xsi:type="dcterms:W3CDTF">2018-09-28T03:28:20Z</dcterms:modified>
</cp:coreProperties>
</file>