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9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ja-JP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C0ADF-3E60-47E7-8FC1-AD859AF06B5A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2C59-DB93-4DFB-A2F5-0C326E9349E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650922" y="1271786"/>
            <a:ext cx="8405768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6600" b="1" dirty="0"/>
              <a:t>     </a:t>
            </a:r>
            <a:r>
              <a:rPr kumimoji="1" lang="zh-CN" altLang="ja-JP" sz="6600" b="1" dirty="0"/>
              <a:t>商务实用课程</a:t>
            </a:r>
            <a:endParaRPr kumimoji="1" lang="en-US" altLang="ja-JP" sz="6600" b="1" dirty="0"/>
          </a:p>
          <a:p>
            <a:r>
              <a:rPr lang="ja-JP" altLang="en-US" sz="6600" b="1" dirty="0"/>
              <a:t>　社内のあいさつ</a:t>
            </a:r>
            <a:endParaRPr lang="en-US" altLang="ja-JP" sz="6600" b="1" dirty="0"/>
          </a:p>
          <a:p>
            <a:r>
              <a:rPr kumimoji="1" lang="ja-JP" altLang="en-US" sz="6600" b="1" dirty="0"/>
              <a:t>　　　　</a:t>
            </a:r>
            <a:endParaRPr kumimoji="1" lang="en-US" altLang="ja-JP" sz="6600" b="1" dirty="0"/>
          </a:p>
          <a:p>
            <a:r>
              <a:rPr lang="ja-JP" altLang="en-US" sz="6600" b="1" dirty="0"/>
              <a:t>　　　　１</a:t>
            </a:r>
            <a:endParaRPr kumimoji="1" lang="ja-JP" altLang="en-US" sz="6600" b="1" dirty="0"/>
          </a:p>
        </p:txBody>
      </p:sp>
      <p:pic>
        <p:nvPicPr>
          <p:cNvPr id="2" name="图片 1" descr="微信截图_201810071016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65" y="98425"/>
            <a:ext cx="1714500" cy="579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2365" y="681037"/>
            <a:ext cx="10515600" cy="149473"/>
          </a:xfrm>
        </p:spPr>
        <p:txBody>
          <a:bodyPr>
            <a:noAutofit/>
          </a:bodyPr>
          <a:lstStyle/>
          <a:p>
            <a:br>
              <a:rPr kumimoji="1" lang="en-US" altLang="ja-JP" sz="2400" dirty="0"/>
            </a:br>
            <a:r>
              <a:rPr lang="zh-CN" altLang="ja-JP" sz="2400" dirty="0">
                <a:sym typeface="+mn-ea"/>
              </a:rPr>
              <a:t>与老师分角色朗读课文</a:t>
            </a:r>
            <a:br>
              <a:rPr kumimoji="1" lang="zh-CN" altLang="ja-JP" sz="2400" dirty="0"/>
            </a:br>
            <a:br>
              <a:rPr kumimoji="1" lang="en-US" altLang="ja-JP" sz="2400" dirty="0"/>
            </a:br>
            <a:endParaRPr kumimoji="1" lang="ja-JP" altLang="en-US" sz="2400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46145" y="1085260"/>
            <a:ext cx="4574410" cy="441483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39567" y="5754848"/>
            <a:ext cx="961378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ja-JP" dirty="0">
                <a:sym typeface="+mn-ea"/>
              </a:rPr>
              <a:t>老师会对你的发音给出建议</a:t>
            </a:r>
            <a:endParaRPr kumimoji="1" lang="zh-CN" altLang="ja-JP" dirty="0"/>
          </a:p>
          <a:p>
            <a:endParaRPr kumimoji="1" lang="zh-CN" altLang="ja-JP" dirty="0"/>
          </a:p>
          <a:p>
            <a:endParaRPr kumimoji="1" lang="ja-JP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165" y="1409351"/>
            <a:ext cx="4470561" cy="34993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43949"/>
            <a:ext cx="10515600" cy="6350466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会話表現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>
                <a:sym typeface="+mn-ea"/>
              </a:rPr>
              <a:t>　</a:t>
            </a:r>
            <a:r>
              <a:rPr lang="zh-CN" altLang="ja-JP" dirty="0">
                <a:sym typeface="+mn-ea"/>
              </a:rPr>
              <a:t>老师会讲解下列惯用语</a:t>
            </a:r>
            <a:r>
              <a:rPr lang="ja-JP" altLang="en-US" dirty="0">
                <a:sym typeface="+mn-ea"/>
              </a:rPr>
              <a:t>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１久しぶりです</a:t>
            </a:r>
            <a:endParaRPr lang="en-US" altLang="zh-CN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２やりがいがある</a:t>
            </a:r>
            <a:endParaRPr lang="en-US" altLang="zh-CN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３一生懸命</a:t>
            </a:r>
            <a:endParaRPr lang="en-US" altLang="zh-CN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４お帰りなさい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５ご苦労様でした</a:t>
            </a:r>
            <a:endParaRPr lang="en-US" altLang="ja-JP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1"/>
          </a:xfrm>
        </p:spPr>
        <p:txBody>
          <a:bodyPr>
            <a:noAutofit/>
          </a:bodyPr>
          <a:lstStyle/>
          <a:p>
            <a:r>
              <a:rPr lang="zh-CN" altLang="ja-JP" sz="3200" dirty="0">
                <a:sym typeface="+mn-ea"/>
              </a:rPr>
              <a:t>使用刚刚学过的语法以及惯用语同老师自由练习吧</a:t>
            </a:r>
            <a:endParaRPr kumimoji="1" lang="ja-JP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872455"/>
            <a:ext cx="10515600" cy="5304508"/>
          </a:xfrm>
        </p:spPr>
        <p:txBody>
          <a:bodyPr/>
          <a:lstStyle/>
          <a:p>
            <a:r>
              <a:rPr kumimoji="1" lang="ja-JP" altLang="en-US" dirty="0"/>
              <a:t>例</a:t>
            </a:r>
            <a:endParaRPr kumimoji="1" lang="en-US" altLang="ja-JP" dirty="0"/>
          </a:p>
          <a:p>
            <a:r>
              <a:rPr lang="en-US" altLang="ja-JP" dirty="0"/>
              <a:t>A:</a:t>
            </a:r>
            <a:r>
              <a:rPr lang="ja-JP" altLang="en-US" dirty="0"/>
              <a:t>おはようございます。失礼ですが、お名前は？</a:t>
            </a:r>
            <a:endParaRPr lang="en-US" altLang="ja-JP" dirty="0"/>
          </a:p>
          <a:p>
            <a:r>
              <a:rPr kumimoji="1" lang="en-US" altLang="ja-JP" dirty="0"/>
              <a:t>B:</a:t>
            </a:r>
            <a:r>
              <a:rPr lang="zh-CN" altLang="ja-JP" dirty="0"/>
              <a:t>おはよう ございます。</a:t>
            </a:r>
            <a:r>
              <a:rPr lang="ja-JP" altLang="en-US" dirty="0"/>
              <a:t>私はＢです。</a:t>
            </a:r>
            <a:endParaRPr lang="en-US" altLang="ja-JP" dirty="0"/>
          </a:p>
          <a:p>
            <a:r>
              <a:rPr lang="en-US" altLang="ja-JP" dirty="0"/>
              <a:t>A:</a:t>
            </a:r>
            <a:r>
              <a:rPr lang="ja-JP" altLang="en-US" dirty="0"/>
              <a:t>Ｃさんですか。</a:t>
            </a:r>
            <a:endParaRPr lang="en-US" altLang="ja-JP" dirty="0"/>
          </a:p>
          <a:p>
            <a:r>
              <a:rPr lang="en-US" altLang="ja-JP" dirty="0"/>
              <a:t>B:</a:t>
            </a:r>
            <a:r>
              <a:rPr lang="ja-JP" altLang="en-US" dirty="0"/>
              <a:t>いいえ、Ｃではありません。Ｂです。</a:t>
            </a:r>
            <a:endParaRPr lang="en-US" altLang="ja-JP" dirty="0"/>
          </a:p>
          <a:p>
            <a:r>
              <a:rPr lang="en-US" altLang="ja-JP" dirty="0"/>
              <a:t>A:</a:t>
            </a:r>
            <a:r>
              <a:rPr lang="ja-JP" altLang="en-US" dirty="0"/>
              <a:t>私は</a:t>
            </a:r>
            <a:r>
              <a:rPr lang="en-US" altLang="ja-JP" dirty="0"/>
              <a:t>A</a:t>
            </a:r>
            <a:r>
              <a:rPr lang="ja-JP" altLang="en-US" dirty="0"/>
              <a:t>です。初めまして、よろしくお願いします。</a:t>
            </a:r>
            <a:endParaRPr lang="en-US" altLang="ja-JP" dirty="0"/>
          </a:p>
          <a:p>
            <a:r>
              <a:rPr kumimoji="1" lang="ja-JP" altLang="en-US" dirty="0"/>
              <a:t>Ｂ：</a:t>
            </a:r>
            <a:r>
              <a:rPr lang="ja-JP" altLang="en-US" dirty="0"/>
              <a:t>初めまして、よろしくお願いします。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…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3976" y="96677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ja-JP" sz="2400" dirty="0">
                <a:sym typeface="+mn-ea"/>
              </a:rPr>
              <a:t>如有疑问请及时向老师提问</a:t>
            </a:r>
            <a:br>
              <a:rPr lang="zh-CN" altLang="ja-JP" sz="2400" dirty="0">
                <a:sym typeface="+mn-ea"/>
              </a:rPr>
            </a:br>
            <a:r>
              <a:rPr lang="zh-CN" altLang="ja-JP" sz="2400" dirty="0">
                <a:sym typeface="+mn-ea"/>
              </a:rPr>
              <a:t>并再次朗读一遍文章</a:t>
            </a:r>
            <a:endParaRPr kumimoji="1" lang="ja-JP" altLang="en-US" sz="2400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922789" y="2182157"/>
            <a:ext cx="10515600" cy="4675843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/>
              <a:t>　　　　　の　　　　　　　　　　　　　　　　　　　　　　　　　　　　　　　　　　　　　　　　　　　　　　　　　　　　　　　　　　　　　　　　　　　　　　　　　　</a:t>
            </a:r>
            <a:endParaRPr lang="ja-JP" altLang="en-US" dirty="0"/>
          </a:p>
        </p:txBody>
      </p:sp>
      <p:pic>
        <p:nvPicPr>
          <p:cNvPr id="7" name="内容占位符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762" y="1221581"/>
            <a:ext cx="4574410" cy="44148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45672"/>
            <a:ext cx="4470561" cy="34993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</Words>
  <Application>WPS 演示</Application>
  <PresentationFormat>宽屏</PresentationFormat>
  <Paragraphs>40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6" baseType="lpstr">
      <vt:lpstr>Arial</vt:lpstr>
      <vt:lpstr>宋体</vt:lpstr>
      <vt:lpstr>Wingdings</vt:lpstr>
      <vt:lpstr>Yu Gothic</vt:lpstr>
      <vt:lpstr>微软雅黑</vt:lpstr>
      <vt:lpstr>Arial Unicode MS</vt:lpstr>
      <vt:lpstr>等线 Light</vt:lpstr>
      <vt:lpstr>Yu Gothic Light</vt:lpstr>
      <vt:lpstr>等线</vt:lpstr>
      <vt:lpstr>Calibri</vt:lpstr>
      <vt:lpstr>Office 主题​​</vt:lpstr>
      <vt:lpstr>PowerPoint 演示文稿</vt:lpstr>
      <vt:lpstr> 生徒と役を分けて、テキストを読んでください </vt:lpstr>
      <vt:lpstr>PowerPoint 演示文稿</vt:lpstr>
      <vt:lpstr>生徒と先学んだ表現で会話練習をしてください</vt:lpstr>
      <vt:lpstr>まず、生徒は質問があるかどうかを確認してください 生徒ともう一回テキストを読んでください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祁 大卫</dc:creator>
  <cp:lastModifiedBy>David</cp:lastModifiedBy>
  <cp:revision>9</cp:revision>
  <dcterms:created xsi:type="dcterms:W3CDTF">2018-09-28T02:31:00Z</dcterms:created>
  <dcterms:modified xsi:type="dcterms:W3CDTF">2018-10-07T08:27:43Z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2052-11.1.0.7849</vt:lpwstr>
  </property>
</Properties>
</file>