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61" r:id="rId6"/>
    <p:sldId id="262" r:id="rId7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09" autoAdjust="0"/>
    <p:restoredTop sz="94660"/>
  </p:normalViewPr>
  <p:slideViewPr>
    <p:cSldViewPr snapToGrid="0">
      <p:cViewPr varScale="1">
        <p:scale>
          <a:sx n="91" d="100"/>
          <a:sy n="91" d="100"/>
        </p:scale>
        <p:origin x="139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AB20C19-2FDC-4CCB-91F5-4DFD835881C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zh-CN" altLang="en-US"/>
              <a:t>单击此处编辑母版标题样式</a:t>
            </a:r>
            <a:endParaRPr kumimoji="1" lang="ja-JP" altLang="en-US"/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C22D23F0-06ED-4605-869E-29411A508BB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zh-CN" altLang="en-US"/>
              <a:t>单击此处编辑母版副标题样式</a:t>
            </a:r>
            <a:endParaRPr kumimoji="1" lang="ja-JP" altLang="en-US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5BAC1BD-8F61-4B40-8B0F-857759878A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0C0ADF-3E60-47E7-8FC1-AD859AF06B5A}" type="datetimeFigureOut">
              <a:rPr kumimoji="1" lang="ja-JP" altLang="en-US" smtClean="0"/>
              <a:t>2018/9/28</a:t>
            </a:fld>
            <a:endParaRPr kumimoji="1" lang="ja-JP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4C93FB1-6644-40D0-8A41-838B68E5B8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13D43AC-EBCF-4FEA-A94A-E47B2D21AD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D2C59-DB93-4DFB-A2F5-0C326E9349E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560519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450F401-8281-4792-80BB-E5574A7A0A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  <a:endParaRPr kumimoji="1" lang="ja-JP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3F03C1D-F51E-4393-80F7-B7B76B5A70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zh-CN" altLang="en-US"/>
              <a:t>编辑母版文本样式</a:t>
            </a:r>
          </a:p>
          <a:p>
            <a:pPr lvl="1"/>
            <a:r>
              <a:rPr kumimoji="1" lang="zh-CN" altLang="en-US"/>
              <a:t>第二级</a:t>
            </a:r>
          </a:p>
          <a:p>
            <a:pPr lvl="2"/>
            <a:r>
              <a:rPr kumimoji="1" lang="zh-CN" altLang="en-US"/>
              <a:t>第三级</a:t>
            </a:r>
          </a:p>
          <a:p>
            <a:pPr lvl="3"/>
            <a:r>
              <a:rPr kumimoji="1" lang="zh-CN" altLang="en-US"/>
              <a:t>第四级</a:t>
            </a:r>
          </a:p>
          <a:p>
            <a:pPr lvl="4"/>
            <a:r>
              <a:rPr kumimoji="1" lang="zh-CN" altLang="en-US"/>
              <a:t>第五级</a:t>
            </a:r>
            <a:endParaRPr kumimoji="1" lang="ja-JP" altLang="en-US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E3A38C7-1E1E-4FFE-9F47-790F1076B7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0C0ADF-3E60-47E7-8FC1-AD859AF06B5A}" type="datetimeFigureOut">
              <a:rPr kumimoji="1" lang="ja-JP" altLang="en-US" smtClean="0"/>
              <a:t>2018/9/28</a:t>
            </a:fld>
            <a:endParaRPr kumimoji="1" lang="ja-JP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1BF02DC-84CB-4BF1-9ADA-76A1F23718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F7BF010-4599-4377-ADE2-52874B81BA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D2C59-DB93-4DFB-A2F5-0C326E9349E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681950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75B2D66-A896-4A6D-B107-399899A0C8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zh-CN" altLang="en-US"/>
              <a:t>单击此处编辑母版标题样式</a:t>
            </a:r>
            <a:endParaRPr kumimoji="1" lang="ja-JP" altLang="en-US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C365662C-E156-4D13-9D12-8A265C86FD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zh-CN" altLang="en-US"/>
              <a:t>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7F96A62-10FD-47FD-9904-88FF40988D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0C0ADF-3E60-47E7-8FC1-AD859AF06B5A}" type="datetimeFigureOut">
              <a:rPr kumimoji="1" lang="ja-JP" altLang="en-US" smtClean="0"/>
              <a:t>2018/9/28</a:t>
            </a:fld>
            <a:endParaRPr kumimoji="1" lang="ja-JP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6E42B82-FA42-4A08-B2BB-7115174769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9C0EF9C2-7736-4895-84BD-CCA8B28F4F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D2C59-DB93-4DFB-A2F5-0C326E9349E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037360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32AD5E3-C2EC-4DDC-98BB-AAB8626C93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  <a:endParaRPr kumimoji="1" lang="ja-JP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5673439-1B5D-4593-8A0B-F8B7C9E6DD6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/>
              <a:t>编辑母版文本样式</a:t>
            </a:r>
          </a:p>
          <a:p>
            <a:pPr lvl="1"/>
            <a:r>
              <a:rPr kumimoji="1" lang="zh-CN" altLang="en-US"/>
              <a:t>第二级</a:t>
            </a:r>
          </a:p>
          <a:p>
            <a:pPr lvl="2"/>
            <a:r>
              <a:rPr kumimoji="1" lang="zh-CN" altLang="en-US"/>
              <a:t>第三级</a:t>
            </a:r>
          </a:p>
          <a:p>
            <a:pPr lvl="3"/>
            <a:r>
              <a:rPr kumimoji="1" lang="zh-CN" altLang="en-US"/>
              <a:t>第四级</a:t>
            </a:r>
          </a:p>
          <a:p>
            <a:pPr lvl="4"/>
            <a:r>
              <a:rPr kumimoji="1" lang="zh-CN" altLang="en-US"/>
              <a:t>第五级</a:t>
            </a:r>
            <a:endParaRPr kumimoji="1" lang="ja-JP" altLang="en-US"/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FCDA23BD-78E3-41E8-835C-88507598E32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/>
              <a:t>编辑母版文本样式</a:t>
            </a:r>
          </a:p>
          <a:p>
            <a:pPr lvl="1"/>
            <a:r>
              <a:rPr kumimoji="1" lang="zh-CN" altLang="en-US"/>
              <a:t>第二级</a:t>
            </a:r>
          </a:p>
          <a:p>
            <a:pPr lvl="2"/>
            <a:r>
              <a:rPr kumimoji="1" lang="zh-CN" altLang="en-US"/>
              <a:t>第三级</a:t>
            </a:r>
          </a:p>
          <a:p>
            <a:pPr lvl="3"/>
            <a:r>
              <a:rPr kumimoji="1" lang="zh-CN" altLang="en-US"/>
              <a:t>第四级</a:t>
            </a:r>
          </a:p>
          <a:p>
            <a:pPr lvl="4"/>
            <a:r>
              <a:rPr kumimoji="1" lang="zh-CN" altLang="en-US"/>
              <a:t>第五级</a:t>
            </a:r>
            <a:endParaRPr kumimoji="1" lang="ja-JP" altLang="en-US"/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7EA4553B-1DA0-4701-AB74-40783A5261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0C0ADF-3E60-47E7-8FC1-AD859AF06B5A}" type="datetimeFigureOut">
              <a:rPr kumimoji="1" lang="ja-JP" altLang="en-US" smtClean="0"/>
              <a:t>2018/9/28</a:t>
            </a:fld>
            <a:endParaRPr kumimoji="1" lang="ja-JP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4459E331-5AA2-4E3E-8962-6EB85470D5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4473BA92-A73E-4AA8-8ECD-ABA8D1B38F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D2C59-DB93-4DFB-A2F5-0C326E9349E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512016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0BC27FA-BEFB-49DD-96D2-B1624A7AFB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zh-CN" altLang="en-US"/>
              <a:t>单击此处编辑母版标题样式</a:t>
            </a:r>
            <a:endParaRPr kumimoji="1" lang="ja-JP" altLang="en-US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499689EC-977A-4E3F-A4E3-5D93E3AB7B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/>
              <a:t>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A1D98AF1-2C00-41A7-81AE-846823D9C61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zh-CN" altLang="en-US"/>
              <a:t>编辑母版文本样式</a:t>
            </a:r>
          </a:p>
          <a:p>
            <a:pPr lvl="1"/>
            <a:r>
              <a:rPr kumimoji="1" lang="zh-CN" altLang="en-US"/>
              <a:t>第二级</a:t>
            </a:r>
          </a:p>
          <a:p>
            <a:pPr lvl="2"/>
            <a:r>
              <a:rPr kumimoji="1" lang="zh-CN" altLang="en-US"/>
              <a:t>第三级</a:t>
            </a:r>
          </a:p>
          <a:p>
            <a:pPr lvl="3"/>
            <a:r>
              <a:rPr kumimoji="1" lang="zh-CN" altLang="en-US"/>
              <a:t>第四级</a:t>
            </a:r>
          </a:p>
          <a:p>
            <a:pPr lvl="4"/>
            <a:r>
              <a:rPr kumimoji="1" lang="zh-CN" altLang="en-US"/>
              <a:t>第五级</a:t>
            </a:r>
            <a:endParaRPr kumimoji="1" lang="ja-JP" altLang="en-US"/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1C09BC0C-ECD0-44E7-B299-CA99C534A52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/>
              <a:t>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D918CE41-0500-4557-82F6-5380EDDDA10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zh-CN" altLang="en-US"/>
              <a:t>编辑母版文本样式</a:t>
            </a:r>
          </a:p>
          <a:p>
            <a:pPr lvl="1"/>
            <a:r>
              <a:rPr kumimoji="1" lang="zh-CN" altLang="en-US"/>
              <a:t>第二级</a:t>
            </a:r>
          </a:p>
          <a:p>
            <a:pPr lvl="2"/>
            <a:r>
              <a:rPr kumimoji="1" lang="zh-CN" altLang="en-US"/>
              <a:t>第三级</a:t>
            </a:r>
          </a:p>
          <a:p>
            <a:pPr lvl="3"/>
            <a:r>
              <a:rPr kumimoji="1" lang="zh-CN" altLang="en-US"/>
              <a:t>第四级</a:t>
            </a:r>
          </a:p>
          <a:p>
            <a:pPr lvl="4"/>
            <a:r>
              <a:rPr kumimoji="1" lang="zh-CN" altLang="en-US"/>
              <a:t>第五级</a:t>
            </a:r>
            <a:endParaRPr kumimoji="1" lang="ja-JP" altLang="en-US"/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9C9757C6-3211-4D69-8C7A-F146EB2AD2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0C0ADF-3E60-47E7-8FC1-AD859AF06B5A}" type="datetimeFigureOut">
              <a:rPr kumimoji="1" lang="ja-JP" altLang="en-US" smtClean="0"/>
              <a:t>2018/9/28</a:t>
            </a:fld>
            <a:endParaRPr kumimoji="1" lang="ja-JP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72285739-5CCB-4A28-AB99-1CEC7EB2B5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D2841157-89AA-403D-8243-6ACB16573F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D2C59-DB93-4DFB-A2F5-0C326E9349E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997705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D97DB68-F4EE-4B25-95EF-56FDF54189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  <a:endParaRPr kumimoji="1" lang="ja-JP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812529DB-8B3C-4850-8EBF-B51AB8756F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0C0ADF-3E60-47E7-8FC1-AD859AF06B5A}" type="datetimeFigureOut">
              <a:rPr kumimoji="1" lang="ja-JP" altLang="en-US" smtClean="0"/>
              <a:t>2018/9/28</a:t>
            </a:fld>
            <a:endParaRPr kumimoji="1" lang="ja-JP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101936FE-8E6B-40A5-985B-5B393A1FC1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D995B3AC-C7CC-436B-A240-83600B25E6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D2C59-DB93-4DFB-A2F5-0C326E9349E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732001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1E152FCE-4ED2-4CB0-AA98-DEFFD56BFD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0C0ADF-3E60-47E7-8FC1-AD859AF06B5A}" type="datetimeFigureOut">
              <a:rPr kumimoji="1" lang="ja-JP" altLang="en-US" smtClean="0"/>
              <a:t>2018/9/28</a:t>
            </a:fld>
            <a:endParaRPr kumimoji="1" lang="ja-JP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4BD5A154-3B3B-4CD0-B15E-B9B5FFEA5B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0884494-D58B-468B-8457-B4877EB465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D2C59-DB93-4DFB-A2F5-0C326E9349E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406847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9F0B394-7FC5-40F7-9808-38EDD091E7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/>
              <a:t>单击此处编辑母版标题样式</a:t>
            </a:r>
            <a:endParaRPr kumimoji="1" lang="ja-JP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05AF333-C7E6-4371-8C35-775F00F5BE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zh-CN" altLang="en-US"/>
              <a:t>编辑母版文本样式</a:t>
            </a:r>
          </a:p>
          <a:p>
            <a:pPr lvl="1"/>
            <a:r>
              <a:rPr kumimoji="1" lang="zh-CN" altLang="en-US"/>
              <a:t>第二级</a:t>
            </a:r>
          </a:p>
          <a:p>
            <a:pPr lvl="2"/>
            <a:r>
              <a:rPr kumimoji="1" lang="zh-CN" altLang="en-US"/>
              <a:t>第三级</a:t>
            </a:r>
          </a:p>
          <a:p>
            <a:pPr lvl="3"/>
            <a:r>
              <a:rPr kumimoji="1" lang="zh-CN" altLang="en-US"/>
              <a:t>第四级</a:t>
            </a:r>
          </a:p>
          <a:p>
            <a:pPr lvl="4"/>
            <a:r>
              <a:rPr kumimoji="1" lang="zh-CN" altLang="en-US"/>
              <a:t>第五级</a:t>
            </a:r>
            <a:endParaRPr kumimoji="1" lang="ja-JP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75F7E1C3-4645-4BF8-BC7F-57AD0EFA69C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ED62DF7E-DEE3-409B-BD78-321DA444DD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0C0ADF-3E60-47E7-8FC1-AD859AF06B5A}" type="datetimeFigureOut">
              <a:rPr kumimoji="1" lang="ja-JP" altLang="en-US" smtClean="0"/>
              <a:t>2018/9/28</a:t>
            </a:fld>
            <a:endParaRPr kumimoji="1" lang="ja-JP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41EA66F7-3770-4891-91AE-2225FE4AE8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ED747B31-7B0B-42FB-A300-0AED4B3E8F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D2C59-DB93-4DFB-A2F5-0C326E9349E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951040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76AC724-754B-4486-B08A-EADB45395B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/>
              <a:t>单击此处编辑母版标题样式</a:t>
            </a:r>
            <a:endParaRPr kumimoji="1" lang="ja-JP" altLang="en-US"/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AB099982-F0F8-4C6D-8073-DF99CEE1C9C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05F9F1AD-C7DB-4AA2-B083-ABA0AF5162B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EC70C0A2-9441-4D01-9ACF-6A279945D2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0C0ADF-3E60-47E7-8FC1-AD859AF06B5A}" type="datetimeFigureOut">
              <a:rPr kumimoji="1" lang="ja-JP" altLang="en-US" smtClean="0"/>
              <a:t>2018/9/28</a:t>
            </a:fld>
            <a:endParaRPr kumimoji="1" lang="ja-JP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21EC98CC-E020-4593-ADC2-F18AA13083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D9416E82-09C4-44A8-ADBB-457C508E5B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D2C59-DB93-4DFB-A2F5-0C326E9349E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751694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1956D14-AC57-4C0B-B519-633A4D0542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  <a:endParaRPr kumimoji="1" lang="ja-JP" altLang="en-US"/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C262B280-5BC9-41B8-B043-21D7A3B572C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zh-CN" altLang="en-US"/>
              <a:t>编辑母版文本样式</a:t>
            </a:r>
          </a:p>
          <a:p>
            <a:pPr lvl="1"/>
            <a:r>
              <a:rPr kumimoji="1" lang="zh-CN" altLang="en-US"/>
              <a:t>第二级</a:t>
            </a:r>
          </a:p>
          <a:p>
            <a:pPr lvl="2"/>
            <a:r>
              <a:rPr kumimoji="1" lang="zh-CN" altLang="en-US"/>
              <a:t>第三级</a:t>
            </a:r>
          </a:p>
          <a:p>
            <a:pPr lvl="3"/>
            <a:r>
              <a:rPr kumimoji="1" lang="zh-CN" altLang="en-US"/>
              <a:t>第四级</a:t>
            </a:r>
          </a:p>
          <a:p>
            <a:pPr lvl="4"/>
            <a:r>
              <a:rPr kumimoji="1" lang="zh-CN" altLang="en-US"/>
              <a:t>第五级</a:t>
            </a:r>
            <a:endParaRPr kumimoji="1" lang="ja-JP" altLang="en-US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B6FE398-03F8-4FB2-A511-EAB8B091CD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0C0ADF-3E60-47E7-8FC1-AD859AF06B5A}" type="datetimeFigureOut">
              <a:rPr kumimoji="1" lang="ja-JP" altLang="en-US" smtClean="0"/>
              <a:t>2018/9/28</a:t>
            </a:fld>
            <a:endParaRPr kumimoji="1" lang="ja-JP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45DBD8DD-9993-4750-9C1B-910AFC2D90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EDBC72A-C3BE-4A47-A428-6175ECB4FD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D2C59-DB93-4DFB-A2F5-0C326E9349E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424405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4991EE20-8947-4AFA-B591-B6EDFB79870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zh-CN" altLang="en-US"/>
              <a:t>单击此处编辑母版标题样式</a:t>
            </a:r>
            <a:endParaRPr kumimoji="1" lang="ja-JP" altLang="en-US"/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F687DF40-8FAA-4763-B5AC-CE996D8B73E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zh-CN" altLang="en-US"/>
              <a:t>编辑母版文本样式</a:t>
            </a:r>
          </a:p>
          <a:p>
            <a:pPr lvl="1"/>
            <a:r>
              <a:rPr kumimoji="1" lang="zh-CN" altLang="en-US"/>
              <a:t>第二级</a:t>
            </a:r>
          </a:p>
          <a:p>
            <a:pPr lvl="2"/>
            <a:r>
              <a:rPr kumimoji="1" lang="zh-CN" altLang="en-US"/>
              <a:t>第三级</a:t>
            </a:r>
          </a:p>
          <a:p>
            <a:pPr lvl="3"/>
            <a:r>
              <a:rPr kumimoji="1" lang="zh-CN" altLang="en-US"/>
              <a:t>第四级</a:t>
            </a:r>
          </a:p>
          <a:p>
            <a:pPr lvl="4"/>
            <a:r>
              <a:rPr kumimoji="1" lang="zh-CN" altLang="en-US"/>
              <a:t>第五级</a:t>
            </a:r>
            <a:endParaRPr kumimoji="1" lang="ja-JP" altLang="en-US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1D2BCBA-4BB0-4AD1-945A-B1133220EB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0C0ADF-3E60-47E7-8FC1-AD859AF06B5A}" type="datetimeFigureOut">
              <a:rPr kumimoji="1" lang="ja-JP" altLang="en-US" smtClean="0"/>
              <a:t>2018/9/28</a:t>
            </a:fld>
            <a:endParaRPr kumimoji="1" lang="ja-JP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0B8CF6C9-59FB-4BB4-B034-7CD9E2DC3D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9BC8171D-E79E-4631-9DAE-4D4724EBFC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D2C59-DB93-4DFB-A2F5-0C326E9349E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892274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2150AE51-DBF7-4AB0-B9FF-DBFD43E4BF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 kumimoji="1" lang="ja-JP" altLang="en-US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CCF23E80-C0B4-47AC-9879-BBE52D5268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编辑母版文本样式</a:t>
            </a:r>
          </a:p>
          <a:p>
            <a:pPr lvl="1"/>
            <a:r>
              <a:rPr kumimoji="1" lang="zh-CN" altLang="en-US"/>
              <a:t>第二级</a:t>
            </a:r>
          </a:p>
          <a:p>
            <a:pPr lvl="2"/>
            <a:r>
              <a:rPr kumimoji="1" lang="zh-CN" altLang="en-US"/>
              <a:t>第三级</a:t>
            </a:r>
          </a:p>
          <a:p>
            <a:pPr lvl="3"/>
            <a:r>
              <a:rPr kumimoji="1" lang="zh-CN" altLang="en-US"/>
              <a:t>第四级</a:t>
            </a:r>
          </a:p>
          <a:p>
            <a:pPr lvl="4"/>
            <a:r>
              <a:rPr kumimoji="1" lang="zh-CN" altLang="en-US"/>
              <a:t>第五级</a:t>
            </a:r>
            <a:endParaRPr kumimoji="1" lang="ja-JP" altLang="en-US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D2A4CAF-B5F8-480E-9DFF-00FF8C46088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0C0ADF-3E60-47E7-8FC1-AD859AF06B5A}" type="datetimeFigureOut">
              <a:rPr kumimoji="1" lang="ja-JP" altLang="en-US" smtClean="0"/>
              <a:t>2018/9/28</a:t>
            </a:fld>
            <a:endParaRPr kumimoji="1" lang="ja-JP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A667375-FF9B-4AF3-B0C9-29C92B20108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DBF562A-9E8D-44DD-93F9-410B19F9230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ED2C59-DB93-4DFB-A2F5-0C326E9349E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975038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2F307C60-1571-41B9-A610-F36EFC803A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022" y="106436"/>
            <a:ext cx="1714500" cy="571500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77C9AD30-51B5-4441-B949-EFD4A8CBB2B0}"/>
              </a:ext>
            </a:extLst>
          </p:cNvPr>
          <p:cNvSpPr txBox="1"/>
          <p:nvPr/>
        </p:nvSpPr>
        <p:spPr>
          <a:xfrm>
            <a:off x="2650922" y="1271786"/>
            <a:ext cx="8405768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6600" b="1" dirty="0"/>
              <a:t>日常会話コース</a:t>
            </a:r>
            <a:endParaRPr kumimoji="1" lang="en-US" altLang="ja-JP" sz="6600" b="1" dirty="0"/>
          </a:p>
          <a:p>
            <a:r>
              <a:rPr lang="ja-JP" altLang="en-US" sz="6600" b="1" dirty="0"/>
              <a:t>　　　初級</a:t>
            </a:r>
            <a:endParaRPr lang="en-US" altLang="ja-JP" sz="6600" b="1" dirty="0"/>
          </a:p>
          <a:p>
            <a:r>
              <a:rPr kumimoji="1" lang="ja-JP" altLang="en-US" sz="6600" b="1" dirty="0"/>
              <a:t>　　　　</a:t>
            </a:r>
            <a:endParaRPr kumimoji="1" lang="en-US" altLang="ja-JP" sz="6600" b="1" dirty="0"/>
          </a:p>
          <a:p>
            <a:r>
              <a:rPr lang="ja-JP" altLang="en-US" sz="6600" b="1" dirty="0"/>
              <a:t>　　　　１</a:t>
            </a:r>
            <a:endParaRPr kumimoji="1" lang="ja-JP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5184875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13E4961-DCAF-4B20-B990-CFFF6D120B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2365" y="681037"/>
            <a:ext cx="10515600" cy="149473"/>
          </a:xfrm>
        </p:spPr>
        <p:txBody>
          <a:bodyPr>
            <a:noAutofit/>
          </a:bodyPr>
          <a:lstStyle/>
          <a:p>
            <a:r>
              <a:rPr kumimoji="1" lang="ja-JP" altLang="en-US" sz="2400" dirty="0"/>
              <a:t>一回テキストを生徒に読み聞かせたあと</a:t>
            </a:r>
            <a:br>
              <a:rPr kumimoji="1" lang="en-US" altLang="ja-JP" sz="2400" dirty="0"/>
            </a:br>
            <a:r>
              <a:rPr kumimoji="1" lang="ja-JP" altLang="en-US" sz="2400" dirty="0"/>
              <a:t>生徒と役を分けて、テキストを読んでください</a:t>
            </a:r>
            <a:br>
              <a:rPr kumimoji="1" lang="en-US" altLang="ja-JP" sz="2400" dirty="0"/>
            </a:br>
            <a:endParaRPr kumimoji="1" lang="ja-JP" altLang="en-US" sz="2400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DE04672-13D8-489C-AEB9-1BC252E740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81320"/>
            <a:ext cx="10515600" cy="4414138"/>
          </a:xfrm>
        </p:spPr>
        <p:txBody>
          <a:bodyPr/>
          <a:lstStyle/>
          <a:p>
            <a:r>
              <a:rPr lang="zh-CN" altLang="ja-JP" dirty="0"/>
              <a:t>佐 藤：おはよう ございます。</a:t>
            </a:r>
            <a:r>
              <a:rPr lang="en-US" altLang="ja-JP" dirty="0"/>
              <a:t>  </a:t>
            </a:r>
            <a:endParaRPr lang="ja-JP" altLang="ja-JP" dirty="0"/>
          </a:p>
          <a:p>
            <a:pPr marL="0" indent="0">
              <a:buNone/>
            </a:pPr>
            <a:endParaRPr lang="ja-JP" altLang="ja-JP" dirty="0"/>
          </a:p>
          <a:p>
            <a:r>
              <a:rPr lang="zh-CN" altLang="ja-JP" dirty="0"/>
              <a:t>山 田： おはよう ございます。 佐藤さん、こちらは マイク</a:t>
            </a:r>
            <a:r>
              <a:rPr lang="en-US" altLang="ja-JP" dirty="0"/>
              <a:t>?</a:t>
            </a:r>
            <a:r>
              <a:rPr lang="zh-CN" altLang="ja-JP" dirty="0"/>
              <a:t>ミラーさんです</a:t>
            </a:r>
            <a:r>
              <a:rPr lang="en-US" altLang="ja-JP" dirty="0"/>
              <a:t>  </a:t>
            </a:r>
            <a:endParaRPr lang="ja-JP" altLang="ja-JP" dirty="0"/>
          </a:p>
          <a:p>
            <a:pPr marL="0" indent="0">
              <a:buNone/>
            </a:pPr>
            <a:endParaRPr lang="ja-JP" altLang="ja-JP" dirty="0"/>
          </a:p>
          <a:p>
            <a:r>
              <a:rPr lang="zh-CN" altLang="ja-JP" dirty="0"/>
              <a:t>ミラー： 初めまして。マイク</a:t>
            </a:r>
            <a:r>
              <a:rPr lang="en-US" altLang="ja-JP" dirty="0"/>
              <a:t>?</a:t>
            </a:r>
            <a:r>
              <a:rPr lang="zh-CN" altLang="ja-JP" dirty="0"/>
              <a:t>ミラーです。 アメリカから 来ました。 どうぞ よろしく。</a:t>
            </a:r>
            <a:r>
              <a:rPr lang="en-US" altLang="ja-JP" dirty="0"/>
              <a:t>  </a:t>
            </a:r>
            <a:endParaRPr lang="ja-JP" altLang="ja-JP" dirty="0"/>
          </a:p>
          <a:p>
            <a:pPr marL="0" indent="0">
              <a:buNone/>
            </a:pPr>
            <a:endParaRPr lang="ja-JP" altLang="ja-JP" dirty="0"/>
          </a:p>
          <a:p>
            <a:r>
              <a:rPr lang="zh-CN" altLang="ja-JP" dirty="0"/>
              <a:t>佐 藤： 佐藤けい子です。 どうぞ よろしく。</a:t>
            </a:r>
            <a:r>
              <a:rPr lang="en-US" altLang="ja-JP" dirty="0"/>
              <a:t>  </a:t>
            </a:r>
            <a:endParaRPr lang="ja-JP" altLang="ja-JP" dirty="0"/>
          </a:p>
          <a:p>
            <a:endParaRPr kumimoji="1" lang="ja-JP" altLang="en-US" dirty="0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9BEDB572-7602-4910-AAD3-2601118AF556}"/>
              </a:ext>
            </a:extLst>
          </p:cNvPr>
          <p:cNvSpPr txBox="1"/>
          <p:nvPr/>
        </p:nvSpPr>
        <p:spPr>
          <a:xfrm>
            <a:off x="939567" y="5754848"/>
            <a:ext cx="96137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生徒の発音を直してください</a:t>
            </a:r>
          </a:p>
        </p:txBody>
      </p:sp>
    </p:spTree>
    <p:extLst>
      <p:ext uri="{BB962C8B-B14F-4D97-AF65-F5344CB8AC3E}">
        <p14:creationId xmlns:p14="http://schemas.microsoft.com/office/powerpoint/2010/main" val="879238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DA12EA6-3987-498F-B2F7-8FD24C865B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43949"/>
            <a:ext cx="10515600" cy="5833014"/>
          </a:xfrm>
        </p:spPr>
        <p:txBody>
          <a:bodyPr/>
          <a:lstStyle/>
          <a:p>
            <a:r>
              <a:rPr kumimoji="1" lang="ja-JP" altLang="en-US" dirty="0"/>
              <a:t>文法</a:t>
            </a:r>
            <a:endParaRPr kumimoji="1" lang="en-US" altLang="ja-JP" dirty="0"/>
          </a:p>
          <a:p>
            <a:pPr marL="0" indent="0">
              <a:buNone/>
            </a:pPr>
            <a:r>
              <a:rPr lang="ja-JP" altLang="en-US" dirty="0"/>
              <a:t>以下の文法を生徒に解説してください。</a:t>
            </a:r>
            <a:endParaRPr lang="en-US" altLang="ja-JP" dirty="0"/>
          </a:p>
          <a:p>
            <a:pPr marL="0" indent="0">
              <a:buNone/>
            </a:pPr>
            <a:endParaRPr lang="en-US" altLang="ja-JP" dirty="0"/>
          </a:p>
          <a:p>
            <a:pPr marL="0" indent="0">
              <a:buNone/>
            </a:pPr>
            <a:r>
              <a:rPr lang="ja-JP" altLang="en-US" dirty="0"/>
              <a:t>１名詞</a:t>
            </a:r>
            <a:r>
              <a:rPr lang="en-US" altLang="ja-JP" dirty="0"/>
              <a:t>1 </a:t>
            </a:r>
            <a:r>
              <a:rPr lang="ja-JP" altLang="en-US" dirty="0"/>
              <a:t>は 名詞 </a:t>
            </a:r>
            <a:r>
              <a:rPr lang="en-US" altLang="ja-JP" dirty="0"/>
              <a:t>2 </a:t>
            </a:r>
            <a:r>
              <a:rPr lang="ja-JP" altLang="en-US" dirty="0"/>
              <a:t>です </a:t>
            </a:r>
            <a:endParaRPr lang="en-US" altLang="ja-JP" dirty="0"/>
          </a:p>
          <a:p>
            <a:pPr marL="0" indent="0">
              <a:buNone/>
            </a:pPr>
            <a:r>
              <a:rPr lang="ja-JP" altLang="en-US" dirty="0"/>
              <a:t>　</a:t>
            </a:r>
            <a:r>
              <a:rPr lang="en-US" altLang="zh-CN" dirty="0" err="1"/>
              <a:t>eg</a:t>
            </a:r>
            <a:r>
              <a:rPr lang="en-US" altLang="zh-CN" dirty="0"/>
              <a:t> </a:t>
            </a:r>
            <a:r>
              <a:rPr lang="zh-CN" altLang="ja-JP" dirty="0"/>
              <a:t>わたしは マイクです</a:t>
            </a:r>
            <a:endParaRPr lang="en-US" altLang="zh-CN" dirty="0"/>
          </a:p>
          <a:p>
            <a:pPr marL="0" indent="0">
              <a:buNone/>
            </a:pPr>
            <a:endParaRPr lang="en-US" altLang="ja-JP" dirty="0"/>
          </a:p>
          <a:p>
            <a:pPr marL="0" indent="0">
              <a:buNone/>
            </a:pPr>
            <a:r>
              <a:rPr lang="ja-JP" altLang="en-US" dirty="0"/>
              <a:t>２名詞</a:t>
            </a:r>
            <a:r>
              <a:rPr lang="en-US" altLang="ja-JP" dirty="0"/>
              <a:t>1 </a:t>
            </a:r>
            <a:r>
              <a:rPr lang="ja-JP" altLang="en-US" dirty="0"/>
              <a:t>は名詞</a:t>
            </a:r>
            <a:r>
              <a:rPr lang="en-US" altLang="ja-JP" dirty="0"/>
              <a:t>2 </a:t>
            </a:r>
            <a:r>
              <a:rPr lang="ja-JP" altLang="en-US" dirty="0"/>
              <a:t>じゃ ありません</a:t>
            </a:r>
            <a:endParaRPr lang="en-US" altLang="ja-JP" dirty="0"/>
          </a:p>
          <a:p>
            <a:pPr marL="0" indent="0">
              <a:buNone/>
            </a:pPr>
            <a:r>
              <a:rPr lang="en-US" altLang="ja-JP" dirty="0"/>
              <a:t>   </a:t>
            </a:r>
            <a:r>
              <a:rPr lang="en-US" altLang="zh-CN" dirty="0" err="1"/>
              <a:t>eg</a:t>
            </a:r>
            <a:r>
              <a:rPr lang="en-US" altLang="zh-CN" dirty="0"/>
              <a:t> </a:t>
            </a:r>
            <a:r>
              <a:rPr lang="zh-CN" altLang="ja-JP" dirty="0"/>
              <a:t>わたしは </a:t>
            </a:r>
            <a:r>
              <a:rPr lang="ja-JP" altLang="en-US" dirty="0"/>
              <a:t>学生じゃありません</a:t>
            </a:r>
            <a:endParaRPr lang="en-US" altLang="ja-JP" dirty="0"/>
          </a:p>
          <a:p>
            <a:pPr marL="0" indent="0">
              <a:buNone/>
            </a:pPr>
            <a:endParaRPr lang="en-US" altLang="ja-JP" dirty="0"/>
          </a:p>
          <a:p>
            <a:pPr marL="0" indent="0">
              <a:buNone/>
            </a:pPr>
            <a:r>
              <a:rPr lang="ja-JP" altLang="en-US" dirty="0"/>
              <a:t>３「 か 」</a:t>
            </a:r>
            <a:endParaRPr lang="en-US" altLang="ja-JP" dirty="0"/>
          </a:p>
          <a:p>
            <a:pPr marL="0" indent="0">
              <a:buNone/>
            </a:pPr>
            <a:r>
              <a:rPr lang="en-US" altLang="ja-JP" dirty="0"/>
              <a:t> </a:t>
            </a:r>
            <a:r>
              <a:rPr lang="en-US" altLang="zh-CN" dirty="0" err="1"/>
              <a:t>eg</a:t>
            </a:r>
            <a:r>
              <a:rPr lang="ja-JP" altLang="en-US" dirty="0"/>
              <a:t>　</a:t>
            </a:r>
            <a:r>
              <a:rPr lang="zh-CN" altLang="ja-JP" dirty="0"/>
              <a:t>マイクさんはアメリカ人ですか</a:t>
            </a:r>
            <a:endParaRPr kumimoji="1" lang="en-US" altLang="ja-JP" dirty="0"/>
          </a:p>
          <a:p>
            <a:pPr marL="0" indent="0">
              <a:buNone/>
            </a:pP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1318286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DA12EA6-3987-498F-B2F7-8FD24C865B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43949"/>
            <a:ext cx="10515600" cy="5833014"/>
          </a:xfrm>
        </p:spPr>
        <p:txBody>
          <a:bodyPr>
            <a:normAutofit/>
          </a:bodyPr>
          <a:lstStyle/>
          <a:p>
            <a:r>
              <a:rPr kumimoji="1" lang="ja-JP" altLang="en-US" dirty="0"/>
              <a:t>会話表現</a:t>
            </a:r>
            <a:endParaRPr kumimoji="1" lang="en-US" altLang="ja-JP" dirty="0"/>
          </a:p>
          <a:p>
            <a:pPr marL="0" indent="0">
              <a:buNone/>
            </a:pPr>
            <a:r>
              <a:rPr lang="ja-JP" altLang="en-US" dirty="0"/>
              <a:t>　以下の会話表現を生徒に解説してください。</a:t>
            </a:r>
            <a:endParaRPr lang="en-US" altLang="ja-JP" dirty="0"/>
          </a:p>
          <a:p>
            <a:pPr marL="0" indent="0">
              <a:buNone/>
            </a:pPr>
            <a:endParaRPr lang="en-US" altLang="ja-JP" dirty="0"/>
          </a:p>
          <a:p>
            <a:pPr marL="0" indent="0">
              <a:buNone/>
            </a:pPr>
            <a:r>
              <a:rPr lang="ja-JP" altLang="en-US" dirty="0"/>
              <a:t>１</a:t>
            </a:r>
            <a:r>
              <a:rPr lang="zh-CN" altLang="ja-JP" dirty="0"/>
              <a:t>失礼ですが</a:t>
            </a:r>
            <a:endParaRPr lang="en-US" altLang="zh-CN" dirty="0"/>
          </a:p>
          <a:p>
            <a:pPr marL="0" indent="0">
              <a:buNone/>
            </a:pPr>
            <a:endParaRPr lang="en-US" altLang="ja-JP" dirty="0"/>
          </a:p>
          <a:p>
            <a:pPr marL="0" indent="0">
              <a:buNone/>
            </a:pPr>
            <a:r>
              <a:rPr lang="ja-JP" altLang="en-US" dirty="0"/>
              <a:t>２</a:t>
            </a:r>
            <a:r>
              <a:rPr lang="zh-CN" altLang="ja-JP" dirty="0"/>
              <a:t>お名前は？</a:t>
            </a:r>
            <a:endParaRPr lang="en-US" altLang="zh-CN" dirty="0"/>
          </a:p>
          <a:p>
            <a:pPr marL="0" indent="0">
              <a:buNone/>
            </a:pPr>
            <a:endParaRPr lang="en-US" altLang="ja-JP" dirty="0"/>
          </a:p>
          <a:p>
            <a:pPr marL="0" indent="0">
              <a:buNone/>
            </a:pPr>
            <a:r>
              <a:rPr lang="ja-JP" altLang="en-US" dirty="0"/>
              <a:t>３</a:t>
            </a:r>
            <a:r>
              <a:rPr lang="zh-CN" altLang="ja-JP" dirty="0"/>
              <a:t>初めまして</a:t>
            </a:r>
            <a:endParaRPr lang="en-US" altLang="zh-CN" dirty="0"/>
          </a:p>
          <a:p>
            <a:pPr marL="0" indent="0">
              <a:buNone/>
            </a:pPr>
            <a:r>
              <a:rPr kumimoji="1" lang="ja-JP" altLang="en-US" dirty="0"/>
              <a:t>　</a:t>
            </a:r>
            <a:endParaRPr kumimoji="1" lang="en-US" altLang="ja-JP" dirty="0"/>
          </a:p>
          <a:p>
            <a:pPr marL="0" indent="0">
              <a:buNone/>
            </a:pPr>
            <a:r>
              <a:rPr lang="ja-JP" altLang="en-US" dirty="0"/>
              <a:t>４</a:t>
            </a:r>
            <a:r>
              <a:rPr lang="zh-CN" altLang="ja-JP" dirty="0"/>
              <a:t>おはよう ございます。</a:t>
            </a:r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27533879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B8079F4-50D0-4EA3-B76C-1D58B56CA7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315911"/>
          </a:xfrm>
        </p:spPr>
        <p:txBody>
          <a:bodyPr>
            <a:noAutofit/>
          </a:bodyPr>
          <a:lstStyle/>
          <a:p>
            <a:r>
              <a:rPr kumimoji="1" lang="ja-JP" altLang="en-US" sz="3200" dirty="0"/>
              <a:t>生徒と先学んだ文法と表現で会話練習をしてください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00D4CC1-A4EF-43F8-8FE8-10295987FA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872455"/>
            <a:ext cx="10515600" cy="5304508"/>
          </a:xfrm>
        </p:spPr>
        <p:txBody>
          <a:bodyPr/>
          <a:lstStyle/>
          <a:p>
            <a:r>
              <a:rPr kumimoji="1" lang="ja-JP" altLang="en-US" dirty="0"/>
              <a:t>例</a:t>
            </a:r>
            <a:endParaRPr kumimoji="1" lang="en-US" altLang="ja-JP" dirty="0"/>
          </a:p>
          <a:p>
            <a:r>
              <a:rPr lang="en-US" altLang="ja-JP" dirty="0"/>
              <a:t>A:</a:t>
            </a:r>
            <a:r>
              <a:rPr lang="ja-JP" altLang="en-US" dirty="0"/>
              <a:t>おはようございます。失礼ですが、お名前は？</a:t>
            </a:r>
            <a:endParaRPr lang="en-US" altLang="ja-JP" dirty="0"/>
          </a:p>
          <a:p>
            <a:r>
              <a:rPr kumimoji="1" lang="en-US" altLang="ja-JP" dirty="0"/>
              <a:t>B:</a:t>
            </a:r>
            <a:r>
              <a:rPr lang="zh-CN" altLang="ja-JP" dirty="0"/>
              <a:t>おはよう ございます。</a:t>
            </a:r>
            <a:r>
              <a:rPr lang="ja-JP" altLang="en-US" dirty="0"/>
              <a:t>私はＢです。</a:t>
            </a:r>
            <a:endParaRPr lang="en-US" altLang="ja-JP" dirty="0"/>
          </a:p>
          <a:p>
            <a:r>
              <a:rPr lang="en-US" altLang="ja-JP" dirty="0"/>
              <a:t>A:</a:t>
            </a:r>
            <a:r>
              <a:rPr lang="ja-JP" altLang="en-US" dirty="0"/>
              <a:t>Ｃさんですか。</a:t>
            </a:r>
            <a:endParaRPr lang="en-US" altLang="ja-JP" dirty="0"/>
          </a:p>
          <a:p>
            <a:r>
              <a:rPr lang="en-US" altLang="ja-JP" dirty="0"/>
              <a:t>B:</a:t>
            </a:r>
            <a:r>
              <a:rPr lang="ja-JP" altLang="en-US" dirty="0"/>
              <a:t>いいえ、Ｃではありません。Ｂです。</a:t>
            </a:r>
            <a:endParaRPr lang="en-US" altLang="ja-JP" dirty="0"/>
          </a:p>
          <a:p>
            <a:r>
              <a:rPr lang="en-US" altLang="ja-JP" dirty="0"/>
              <a:t>A:</a:t>
            </a:r>
            <a:r>
              <a:rPr lang="ja-JP" altLang="en-US" dirty="0"/>
              <a:t>私は</a:t>
            </a:r>
            <a:r>
              <a:rPr lang="en-US" altLang="ja-JP" dirty="0"/>
              <a:t>A</a:t>
            </a:r>
            <a:r>
              <a:rPr lang="ja-JP" altLang="en-US" dirty="0"/>
              <a:t>です。初めまして、よろしくお願いします。</a:t>
            </a:r>
            <a:endParaRPr lang="en-US" altLang="ja-JP" dirty="0"/>
          </a:p>
          <a:p>
            <a:r>
              <a:rPr kumimoji="1" lang="ja-JP" altLang="en-US" dirty="0"/>
              <a:t>Ｂ：</a:t>
            </a:r>
            <a:r>
              <a:rPr lang="ja-JP" altLang="en-US" dirty="0"/>
              <a:t>初めまして、よろしくお願いします。</a:t>
            </a:r>
            <a:endParaRPr lang="en-US" altLang="ja-JP" dirty="0"/>
          </a:p>
          <a:p>
            <a:pPr marL="0" indent="0">
              <a:buNone/>
            </a:pPr>
            <a:r>
              <a:rPr kumimoji="1" lang="ja-JP" altLang="en-US" dirty="0"/>
              <a:t>　</a:t>
            </a:r>
            <a:endParaRPr kumimoji="1" lang="en-US" altLang="ja-JP" dirty="0"/>
          </a:p>
          <a:p>
            <a:pPr marL="0" indent="0">
              <a:buNone/>
            </a:pPr>
            <a:r>
              <a:rPr kumimoji="1" lang="en-US" altLang="ja-JP" dirty="0"/>
              <a:t>…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4036472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D9350BF-58AD-4A0E-8030-BFD34E49D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3976" y="96677"/>
            <a:ext cx="10515600" cy="1325563"/>
          </a:xfrm>
        </p:spPr>
        <p:txBody>
          <a:bodyPr>
            <a:normAutofit/>
          </a:bodyPr>
          <a:lstStyle/>
          <a:p>
            <a:r>
              <a:rPr kumimoji="1" lang="ja-JP" altLang="en-US" sz="2400" dirty="0"/>
              <a:t>まず、生徒は質問があるかどうかを確認してください</a:t>
            </a:r>
            <a:br>
              <a:rPr kumimoji="1" lang="en-US" altLang="ja-JP" sz="2400" dirty="0"/>
            </a:br>
            <a:r>
              <a:rPr lang="ja-JP" altLang="en-US" sz="2400" dirty="0"/>
              <a:t>生徒ともう一回テキストを読んでください</a:t>
            </a:r>
            <a:endParaRPr kumimoji="1" lang="ja-JP" altLang="en-US" sz="2400" dirty="0"/>
          </a:p>
        </p:txBody>
      </p:sp>
      <p:sp>
        <p:nvSpPr>
          <p:cNvPr id="4" name="内容占位符 2">
            <a:extLst>
              <a:ext uri="{FF2B5EF4-FFF2-40B4-BE49-F238E27FC236}">
                <a16:creationId xmlns:a16="http://schemas.microsoft.com/office/drawing/2014/main" id="{12CA08F8-D0E5-45E9-8DEE-165710D9F4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81320"/>
            <a:ext cx="10515600" cy="4414138"/>
          </a:xfrm>
        </p:spPr>
        <p:txBody>
          <a:bodyPr/>
          <a:lstStyle/>
          <a:p>
            <a:r>
              <a:rPr lang="zh-CN" altLang="ja-JP" dirty="0"/>
              <a:t>佐 藤：おはよう ございます。</a:t>
            </a:r>
            <a:r>
              <a:rPr lang="en-US" altLang="ja-JP" dirty="0"/>
              <a:t>  </a:t>
            </a:r>
            <a:endParaRPr lang="ja-JP" altLang="ja-JP" dirty="0"/>
          </a:p>
          <a:p>
            <a:pPr marL="0" indent="0">
              <a:buNone/>
            </a:pPr>
            <a:endParaRPr lang="ja-JP" altLang="ja-JP" dirty="0"/>
          </a:p>
          <a:p>
            <a:r>
              <a:rPr lang="zh-CN" altLang="ja-JP" dirty="0"/>
              <a:t>山 田： おはよう ございます。 佐藤さん、こちらは マイク</a:t>
            </a:r>
            <a:r>
              <a:rPr lang="en-US" altLang="ja-JP" dirty="0"/>
              <a:t>?</a:t>
            </a:r>
            <a:r>
              <a:rPr lang="zh-CN" altLang="ja-JP" dirty="0"/>
              <a:t>ミラーさんです</a:t>
            </a:r>
            <a:r>
              <a:rPr lang="en-US" altLang="ja-JP" dirty="0"/>
              <a:t>  </a:t>
            </a:r>
            <a:endParaRPr lang="ja-JP" altLang="ja-JP" dirty="0"/>
          </a:p>
          <a:p>
            <a:pPr marL="0" indent="0">
              <a:buNone/>
            </a:pPr>
            <a:endParaRPr lang="ja-JP" altLang="ja-JP" dirty="0"/>
          </a:p>
          <a:p>
            <a:r>
              <a:rPr lang="zh-CN" altLang="ja-JP" dirty="0"/>
              <a:t>ミラー： 初めまして。マイク</a:t>
            </a:r>
            <a:r>
              <a:rPr lang="en-US" altLang="ja-JP" dirty="0"/>
              <a:t>?</a:t>
            </a:r>
            <a:r>
              <a:rPr lang="zh-CN" altLang="ja-JP" dirty="0"/>
              <a:t>ミラーです。 アメリカから 来ました。 どうぞ よろしく。</a:t>
            </a:r>
            <a:r>
              <a:rPr lang="en-US" altLang="ja-JP" dirty="0"/>
              <a:t>  </a:t>
            </a:r>
            <a:endParaRPr lang="ja-JP" altLang="ja-JP" dirty="0"/>
          </a:p>
          <a:p>
            <a:pPr marL="0" indent="0">
              <a:buNone/>
            </a:pPr>
            <a:endParaRPr lang="ja-JP" altLang="ja-JP" dirty="0"/>
          </a:p>
          <a:p>
            <a:r>
              <a:rPr lang="zh-CN" altLang="ja-JP" dirty="0"/>
              <a:t>佐 藤： 佐藤けい子です。 どうぞ よろしく。</a:t>
            </a:r>
            <a:r>
              <a:rPr lang="en-US" altLang="ja-JP" dirty="0"/>
              <a:t>  </a:t>
            </a:r>
            <a:endParaRPr lang="ja-JP" altLang="ja-JP" dirty="0"/>
          </a:p>
          <a:p>
            <a:endParaRPr kumimoji="1" lang="ja-JP" altLang="en-US" dirty="0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1894F0DE-A6EB-48C5-9802-B5931A51510A}"/>
              </a:ext>
            </a:extLst>
          </p:cNvPr>
          <p:cNvSpPr txBox="1"/>
          <p:nvPr/>
        </p:nvSpPr>
        <p:spPr>
          <a:xfrm>
            <a:off x="922789" y="5914239"/>
            <a:ext cx="92950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/>
              <a:t>その後は少し日本文化について生徒に紹介してください</a:t>
            </a:r>
          </a:p>
        </p:txBody>
      </p:sp>
    </p:spTree>
    <p:extLst>
      <p:ext uri="{BB962C8B-B14F-4D97-AF65-F5344CB8AC3E}">
        <p14:creationId xmlns:p14="http://schemas.microsoft.com/office/powerpoint/2010/main" val="31492286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243</Words>
  <Application>Microsoft Office PowerPoint</Application>
  <PresentationFormat>宽屏</PresentationFormat>
  <Paragraphs>53</Paragraphs>
  <Slides>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12" baseType="lpstr">
      <vt:lpstr>游ゴシック</vt:lpstr>
      <vt:lpstr>游ゴシック Light</vt:lpstr>
      <vt:lpstr>等线</vt:lpstr>
      <vt:lpstr>等线 Light</vt:lpstr>
      <vt:lpstr>Arial</vt:lpstr>
      <vt:lpstr>Office 主题​​</vt:lpstr>
      <vt:lpstr>PowerPoint 演示文稿</vt:lpstr>
      <vt:lpstr>一回テキストを生徒に読み聞かせたあと 生徒と役を分けて、テキストを読んでください </vt:lpstr>
      <vt:lpstr>PowerPoint 演示文稿</vt:lpstr>
      <vt:lpstr>PowerPoint 演示文稿</vt:lpstr>
      <vt:lpstr>生徒と先学んだ文法と表現で会話練習をしてください</vt:lpstr>
      <vt:lpstr>まず、生徒は質問があるかどうかを確認してください 生徒ともう一回テキストを読んでください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祁 大卫</dc:creator>
  <cp:lastModifiedBy>祁 大卫</cp:lastModifiedBy>
  <cp:revision>5</cp:revision>
  <dcterms:created xsi:type="dcterms:W3CDTF">2018-09-28T02:31:28Z</dcterms:created>
  <dcterms:modified xsi:type="dcterms:W3CDTF">2018-09-28T03:01:28Z</dcterms:modified>
</cp:coreProperties>
</file>